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9" r:id="rId6"/>
    <p:sldId id="262" r:id="rId7"/>
    <p:sldId id="263" r:id="rId8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F76"/>
    <a:srgbClr val="DC7916"/>
    <a:srgbClr val="DEA532"/>
    <a:srgbClr val="D09622"/>
    <a:srgbClr val="BC4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67109-3512-40C6-A26E-2CB74B0D38B1}" v="21" dt="2022-03-16T08:17:59.108"/>
    <p1510:client id="{E1304BA1-A9E0-4AF8-A6B7-97D5FC39101F}" v="26" dt="2022-03-10T10:43:5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Thornalley" userId="S::staffrth@jstc.org.uk::62e172d1-5bd2-469c-bd90-1ae81d6f0648" providerId="AD" clId="Web-{2E067109-3512-40C6-A26E-2CB74B0D38B1}"/>
    <pc:docChg chg="modSld">
      <pc:chgData name="R Thornalley" userId="S::staffrth@jstc.org.uk::62e172d1-5bd2-469c-bd90-1ae81d6f0648" providerId="AD" clId="Web-{2E067109-3512-40C6-A26E-2CB74B0D38B1}" dt="2022-03-16T08:17:55.467" v="12" actId="20577"/>
      <pc:docMkLst>
        <pc:docMk/>
      </pc:docMkLst>
      <pc:sldChg chg="modSp">
        <pc:chgData name="R Thornalley" userId="S::staffrth@jstc.org.uk::62e172d1-5bd2-469c-bd90-1ae81d6f0648" providerId="AD" clId="Web-{2E067109-3512-40C6-A26E-2CB74B0D38B1}" dt="2022-03-16T08:17:44.107" v="6" actId="20577"/>
        <pc:sldMkLst>
          <pc:docMk/>
          <pc:sldMk cId="2683491681" sldId="259"/>
        </pc:sldMkLst>
        <pc:spChg chg="mod">
          <ac:chgData name="R Thornalley" userId="S::staffrth@jstc.org.uk::62e172d1-5bd2-469c-bd90-1ae81d6f0648" providerId="AD" clId="Web-{2E067109-3512-40C6-A26E-2CB74B0D38B1}" dt="2022-03-16T08:17:44.107" v="6" actId="20577"/>
          <ac:spMkLst>
            <pc:docMk/>
            <pc:sldMk cId="2683491681" sldId="259"/>
            <ac:spMk id="135" creationId="{D4EBCB0C-91BD-4E78-A448-5910D1C79F44}"/>
          </ac:spMkLst>
        </pc:spChg>
      </pc:sldChg>
      <pc:sldChg chg="modSp">
        <pc:chgData name="R Thornalley" userId="S::staffrth@jstc.org.uk::62e172d1-5bd2-469c-bd90-1ae81d6f0648" providerId="AD" clId="Web-{2E067109-3512-40C6-A26E-2CB74B0D38B1}" dt="2022-03-16T08:17:51.248" v="9" actId="20577"/>
        <pc:sldMkLst>
          <pc:docMk/>
          <pc:sldMk cId="1609647020" sldId="262"/>
        </pc:sldMkLst>
        <pc:spChg chg="mod">
          <ac:chgData name="R Thornalley" userId="S::staffrth@jstc.org.uk::62e172d1-5bd2-469c-bd90-1ae81d6f0648" providerId="AD" clId="Web-{2E067109-3512-40C6-A26E-2CB74B0D38B1}" dt="2022-03-16T08:17:51.248" v="9" actId="20577"/>
          <ac:spMkLst>
            <pc:docMk/>
            <pc:sldMk cId="1609647020" sldId="262"/>
            <ac:spMk id="28" creationId="{9DFD6791-0563-4753-84DC-9F02DC6C5A31}"/>
          </ac:spMkLst>
        </pc:spChg>
      </pc:sldChg>
      <pc:sldChg chg="modSp">
        <pc:chgData name="R Thornalley" userId="S::staffrth@jstc.org.uk::62e172d1-5bd2-469c-bd90-1ae81d6f0648" providerId="AD" clId="Web-{2E067109-3512-40C6-A26E-2CB74B0D38B1}" dt="2022-03-16T08:17:55.467" v="12" actId="20577"/>
        <pc:sldMkLst>
          <pc:docMk/>
          <pc:sldMk cId="1807278275" sldId="263"/>
        </pc:sldMkLst>
        <pc:spChg chg="mod">
          <ac:chgData name="R Thornalley" userId="S::staffrth@jstc.org.uk::62e172d1-5bd2-469c-bd90-1ae81d6f0648" providerId="AD" clId="Web-{2E067109-3512-40C6-A26E-2CB74B0D38B1}" dt="2022-03-16T08:17:55.467" v="12" actId="20577"/>
          <ac:spMkLst>
            <pc:docMk/>
            <pc:sldMk cId="1807278275" sldId="263"/>
            <ac:spMk id="135" creationId="{D4EBCB0C-91BD-4E78-A448-5910D1C79F44}"/>
          </ac:spMkLst>
        </pc:spChg>
      </pc:sldChg>
    </pc:docChg>
  </pc:docChgLst>
  <pc:docChgLst>
    <pc:chgData name="R Thornalley" userId="S::staffrth@jstc.org.uk::62e172d1-5bd2-469c-bd90-1ae81d6f0648" providerId="AD" clId="Web-{E1304BA1-A9E0-4AF8-A6B7-97D5FC39101F}"/>
    <pc:docChg chg="modSld">
      <pc:chgData name="R Thornalley" userId="S::staffrth@jstc.org.uk::62e172d1-5bd2-469c-bd90-1ae81d6f0648" providerId="AD" clId="Web-{E1304BA1-A9E0-4AF8-A6B7-97D5FC39101F}" dt="2022-03-10T10:43:50.552" v="14" actId="1076"/>
      <pc:docMkLst>
        <pc:docMk/>
      </pc:docMkLst>
      <pc:sldChg chg="modSp">
        <pc:chgData name="R Thornalley" userId="S::staffrth@jstc.org.uk::62e172d1-5bd2-469c-bd90-1ae81d6f0648" providerId="AD" clId="Web-{E1304BA1-A9E0-4AF8-A6B7-97D5FC39101F}" dt="2022-03-10T10:43:50.552" v="14" actId="1076"/>
        <pc:sldMkLst>
          <pc:docMk/>
          <pc:sldMk cId="2683491681" sldId="259"/>
        </pc:sldMkLst>
        <pc:spChg chg="mod">
          <ac:chgData name="R Thornalley" userId="S::staffrth@jstc.org.uk::62e172d1-5bd2-469c-bd90-1ae81d6f0648" providerId="AD" clId="Web-{E1304BA1-A9E0-4AF8-A6B7-97D5FC39101F}" dt="2022-03-10T10:43:48.364" v="13" actId="20577"/>
          <ac:spMkLst>
            <pc:docMk/>
            <pc:sldMk cId="2683491681" sldId="259"/>
            <ac:spMk id="147" creationId="{18CF2B78-59D2-4F0E-BF65-AA1C81329584}"/>
          </ac:spMkLst>
        </pc:spChg>
        <pc:spChg chg="mod">
          <ac:chgData name="R Thornalley" userId="S::staffrth@jstc.org.uk::62e172d1-5bd2-469c-bd90-1ae81d6f0648" providerId="AD" clId="Web-{E1304BA1-A9E0-4AF8-A6B7-97D5FC39101F}" dt="2022-03-10T10:43:50.552" v="14" actId="1076"/>
          <ac:spMkLst>
            <pc:docMk/>
            <pc:sldMk cId="2683491681" sldId="259"/>
            <ac:spMk id="157" creationId="{2E51F626-455F-4855-9F78-4F602D33F1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66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9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0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46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1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1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0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9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0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7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8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9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8C30-C9BA-43B4-82B4-3208D4A3E3B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gif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B1F3C-5A47-4EAF-AD33-F85797BB3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34362" y="-811006"/>
            <a:ext cx="1819550" cy="344156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606F465-E19D-4FA1-BB5F-651E2A47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396937" y="254335"/>
            <a:ext cx="1819550" cy="13108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253DA1-3448-436A-A273-794579129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694567" y="254335"/>
            <a:ext cx="1819550" cy="131088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6D8F24E-1440-4CA0-ACAD-FA3C558F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7424" y="2375199"/>
            <a:ext cx="1819550" cy="13108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FE5F4A-B7A1-453C-B284-005398902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-70616"/>
            <a:ext cx="1819550" cy="344156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7953250-17BF-463B-9300-77B0BA70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52089" y="1309858"/>
            <a:ext cx="1819550" cy="34415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A4EB4BC-936C-48E7-9E5A-3CE12E5D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10586" y="2367823"/>
            <a:ext cx="1819550" cy="13108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7A0BC92-D362-40F4-90AB-0638D3FC3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5920" y="2034658"/>
            <a:ext cx="1819550" cy="344156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6D0BC07-4899-42DF-AF33-C1C2B601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65921" y="3430718"/>
            <a:ext cx="1819550" cy="344156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8FA9CAD-DBFC-4C41-B18F-2C4CEE1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28890" y="4495885"/>
            <a:ext cx="1819550" cy="131088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7D087E-29C3-45DB-8BD7-A599EE3B0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26520" y="4495885"/>
            <a:ext cx="1819550" cy="131088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DFCAC82-FDFF-46AE-AED2-0B8DAF76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4168080"/>
            <a:ext cx="1819550" cy="34415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CDA729-A7D7-4E3A-AAED-6E63E29B1F98}"/>
              </a:ext>
            </a:extLst>
          </p:cNvPr>
          <p:cNvSpPr/>
          <p:nvPr/>
        </p:nvSpPr>
        <p:spPr>
          <a:xfrm>
            <a:off x="5748282" y="4608043"/>
            <a:ext cx="3301708" cy="45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allout: Down Arrow 131">
            <a:extLst>
              <a:ext uri="{FF2B5EF4-FFF2-40B4-BE49-F238E27FC236}">
                <a16:creationId xmlns:a16="http://schemas.microsoft.com/office/drawing/2014/main" id="{4852773F-46CB-4FFD-9D38-0FA6807DC0DE}"/>
              </a:ext>
            </a:extLst>
          </p:cNvPr>
          <p:cNvSpPr/>
          <p:nvPr/>
        </p:nvSpPr>
        <p:spPr>
          <a:xfrm rot="19577461">
            <a:off x="348616" y="403609"/>
            <a:ext cx="1186757" cy="117819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EBCB0C-91BD-4E78-A448-5910D1C79F44}"/>
              </a:ext>
            </a:extLst>
          </p:cNvPr>
          <p:cNvSpPr txBox="1"/>
          <p:nvPr/>
        </p:nvSpPr>
        <p:spPr>
          <a:xfrm rot="19560000">
            <a:off x="271742" y="226804"/>
            <a:ext cx="11206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Calibri"/>
              </a:rPr>
              <a:t>Year 8&amp;9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cs typeface="Calibri"/>
              </a:rPr>
              <a:t>Term 1 + 2</a:t>
            </a:r>
          </a:p>
        </p:txBody>
      </p:sp>
      <p:pic>
        <p:nvPicPr>
          <p:cNvPr id="137" name="Picture 2" descr="Image result for smoke behind running cartoon">
            <a:extLst>
              <a:ext uri="{FF2B5EF4-FFF2-40B4-BE49-F238E27FC236}">
                <a16:creationId xmlns:a16="http://schemas.microsoft.com/office/drawing/2014/main" id="{675C6CFE-C23D-4858-98CF-7A9200BBD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1817318" y="73975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18CF2B78-59D2-4F0E-BF65-AA1C81329584}"/>
              </a:ext>
            </a:extLst>
          </p:cNvPr>
          <p:cNvSpPr txBox="1"/>
          <p:nvPr/>
        </p:nvSpPr>
        <p:spPr>
          <a:xfrm>
            <a:off x="2487688" y="1320700"/>
            <a:ext cx="166276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Netball Hockey </a:t>
            </a:r>
            <a:endParaRPr lang="en-US" sz="28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2AA19CE-ACEA-45B6-985F-C2DDE16F7AB8}"/>
              </a:ext>
            </a:extLst>
          </p:cNvPr>
          <p:cNvSpPr txBox="1"/>
          <p:nvPr/>
        </p:nvSpPr>
        <p:spPr>
          <a:xfrm>
            <a:off x="2442313" y="394971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Captain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52ECE52-F2FD-4D38-9FD0-710A4F44C88A}"/>
              </a:ext>
            </a:extLst>
          </p:cNvPr>
          <p:cNvSpPr txBox="1"/>
          <p:nvPr/>
        </p:nvSpPr>
        <p:spPr>
          <a:xfrm>
            <a:off x="1040557" y="1756062"/>
            <a:ext cx="128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Free Pass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A593FBE-09D3-4E2D-A833-A79C298A1A1E}"/>
              </a:ext>
            </a:extLst>
          </p:cNvPr>
          <p:cNvSpPr txBox="1"/>
          <p:nvPr/>
        </p:nvSpPr>
        <p:spPr>
          <a:xfrm>
            <a:off x="2022778" y="1672757"/>
            <a:ext cx="117944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Calibri"/>
              </a:rPr>
              <a:t>Penalty Pass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E51F626-455F-4855-9F78-4F602D33F1E3}"/>
              </a:ext>
            </a:extLst>
          </p:cNvPr>
          <p:cNvSpPr txBox="1"/>
          <p:nvPr/>
        </p:nvSpPr>
        <p:spPr>
          <a:xfrm>
            <a:off x="3059435" y="1143188"/>
            <a:ext cx="118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Teamwork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D754D08-0628-45B1-B1B6-C6F5487B7B9C}"/>
              </a:ext>
            </a:extLst>
          </p:cNvPr>
          <p:cNvSpPr txBox="1"/>
          <p:nvPr/>
        </p:nvSpPr>
        <p:spPr>
          <a:xfrm>
            <a:off x="3348083" y="550748"/>
            <a:ext cx="117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Footwork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9DE2D2C-9F0A-469C-B5FD-47041CC8E04F}"/>
              </a:ext>
            </a:extLst>
          </p:cNvPr>
          <p:cNvSpPr txBox="1"/>
          <p:nvPr/>
        </p:nvSpPr>
        <p:spPr>
          <a:xfrm>
            <a:off x="2887714" y="211331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Contact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774A87E-45A8-404D-A5DF-002E53538423}"/>
              </a:ext>
            </a:extLst>
          </p:cNvPr>
          <p:cNvSpPr txBox="1"/>
          <p:nvPr/>
        </p:nvSpPr>
        <p:spPr>
          <a:xfrm>
            <a:off x="1697593" y="43458"/>
            <a:ext cx="33819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GS    GA    WA    C    WD    GD    GK</a:t>
            </a:r>
            <a:endParaRPr lang="en-GB" b="1">
              <a:solidFill>
                <a:srgbClr val="0070C0"/>
              </a:solidFill>
              <a:cs typeface="Calibri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C3364B2-B7B9-4842-BA59-1179028CF647}"/>
              </a:ext>
            </a:extLst>
          </p:cNvPr>
          <p:cNvSpPr txBox="1"/>
          <p:nvPr/>
        </p:nvSpPr>
        <p:spPr>
          <a:xfrm>
            <a:off x="1549646" y="491818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Umpire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71" name="Picture 2" descr="A silhouette of a person&#10;&#10;Description generated with high confidence">
            <a:extLst>
              <a:ext uri="{FF2B5EF4-FFF2-40B4-BE49-F238E27FC236}">
                <a16:creationId xmlns:a16="http://schemas.microsoft.com/office/drawing/2014/main" id="{AEC07B0C-895E-4B45-8803-92EB6A6BD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77" t="3323" r="37632" b="54683"/>
          <a:stretch/>
        </p:blipFill>
        <p:spPr>
          <a:xfrm flipH="1">
            <a:off x="4162350" y="420017"/>
            <a:ext cx="1109535" cy="1977488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CB7A0FD8-F8FC-4760-908F-6D24CCAFBBFE}"/>
              </a:ext>
            </a:extLst>
          </p:cNvPr>
          <p:cNvSpPr txBox="1"/>
          <p:nvPr/>
        </p:nvSpPr>
        <p:spPr>
          <a:xfrm>
            <a:off x="5329080" y="413807"/>
            <a:ext cx="171725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Communication</a:t>
            </a:r>
            <a:endParaRPr lang="en-US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C300227-6C55-4C06-87AC-EDABE0AFD013}"/>
              </a:ext>
            </a:extLst>
          </p:cNvPr>
          <p:cNvSpPr txBox="1"/>
          <p:nvPr/>
        </p:nvSpPr>
        <p:spPr>
          <a:xfrm>
            <a:off x="5327333" y="1793944"/>
            <a:ext cx="144332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Calibri"/>
              </a:rPr>
              <a:t>Loud Voice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D2E359F-CEBD-4831-8451-9D6B1687B497}"/>
              </a:ext>
            </a:extLst>
          </p:cNvPr>
          <p:cNvSpPr txBox="1"/>
          <p:nvPr/>
        </p:nvSpPr>
        <p:spPr>
          <a:xfrm>
            <a:off x="6964566" y="3923803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Umpire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A28D18-F2ED-41AA-84FF-A9FC71E77E88}"/>
              </a:ext>
            </a:extLst>
          </p:cNvPr>
          <p:cNvSpPr txBox="1"/>
          <p:nvPr/>
        </p:nvSpPr>
        <p:spPr>
          <a:xfrm>
            <a:off x="8727969" y="3716025"/>
            <a:ext cx="95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Captain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A13F060-6AE6-4809-A6B9-DD57299C7D57}"/>
              </a:ext>
            </a:extLst>
          </p:cNvPr>
          <p:cNvSpPr txBox="1"/>
          <p:nvPr/>
        </p:nvSpPr>
        <p:spPr>
          <a:xfrm>
            <a:off x="7832547" y="3810689"/>
            <a:ext cx="11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Double          </a:t>
            </a:r>
          </a:p>
          <a:p>
            <a:r>
              <a:rPr lang="en-US" b="1" dirty="0">
                <a:solidFill>
                  <a:srgbClr val="00B050"/>
                </a:solidFill>
              </a:rPr>
              <a:t>   Dribble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8590E69-C2C3-434C-9260-6C20A8B51D45}"/>
              </a:ext>
            </a:extLst>
          </p:cNvPr>
          <p:cNvSpPr txBox="1"/>
          <p:nvPr/>
        </p:nvSpPr>
        <p:spPr>
          <a:xfrm>
            <a:off x="9041878" y="4084653"/>
            <a:ext cx="75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Court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3BC4895-5E98-4C41-ADCE-784BD388C8EA}"/>
              </a:ext>
            </a:extLst>
          </p:cNvPr>
          <p:cNvSpPr txBox="1"/>
          <p:nvPr/>
        </p:nvSpPr>
        <p:spPr>
          <a:xfrm>
            <a:off x="7660267" y="2180581"/>
            <a:ext cx="83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Free Throw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191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29552E2-111D-4D7E-AD9D-64DE81B80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48" y="2532951"/>
            <a:ext cx="1092200" cy="1628227"/>
          </a:xfrm>
          <a:prstGeom prst="rect">
            <a:avLst/>
          </a:prstGeom>
        </p:spPr>
      </p:pic>
      <p:pic>
        <p:nvPicPr>
          <p:cNvPr id="192" name="Picture 2" descr="Image result for smoke behind running cartoon">
            <a:extLst>
              <a:ext uri="{FF2B5EF4-FFF2-40B4-BE49-F238E27FC236}">
                <a16:creationId xmlns:a16="http://schemas.microsoft.com/office/drawing/2014/main" id="{8E4AE4D0-3E2E-4F0D-BF45-469932DA1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7367573" y="2720901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D4B8EA22-6032-4C63-82AD-6BA16E4B90F8}"/>
              </a:ext>
            </a:extLst>
          </p:cNvPr>
          <p:cNvSpPr txBox="1"/>
          <p:nvPr/>
        </p:nvSpPr>
        <p:spPr>
          <a:xfrm>
            <a:off x="7923015" y="3057543"/>
            <a:ext cx="15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38135"/>
                </a:solidFill>
              </a:rPr>
              <a:t>Basketball</a:t>
            </a:r>
            <a:endParaRPr lang="en-GB" sz="2400" b="1" dirty="0">
              <a:solidFill>
                <a:srgbClr val="538135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88D2677-F16A-440C-B967-A0DC04C8B2AE}"/>
              </a:ext>
            </a:extLst>
          </p:cNvPr>
          <p:cNvSpPr txBox="1"/>
          <p:nvPr/>
        </p:nvSpPr>
        <p:spPr>
          <a:xfrm>
            <a:off x="4400456" y="3857035"/>
            <a:ext cx="154454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Well Prepared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6C857F-1276-4B43-BF92-564B270AF047}"/>
              </a:ext>
            </a:extLst>
          </p:cNvPr>
          <p:cNvSpPr txBox="1"/>
          <p:nvPr/>
        </p:nvSpPr>
        <p:spPr>
          <a:xfrm>
            <a:off x="4383460" y="2523454"/>
            <a:ext cx="144332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Enthusiasm</a:t>
            </a:r>
          </a:p>
        </p:txBody>
      </p:sp>
      <p:pic>
        <p:nvPicPr>
          <p:cNvPr id="197" name="Picture 2" descr="Image result for smoke behind running cartoon">
            <a:extLst>
              <a:ext uri="{FF2B5EF4-FFF2-40B4-BE49-F238E27FC236}">
                <a16:creationId xmlns:a16="http://schemas.microsoft.com/office/drawing/2014/main" id="{095249B8-F159-4D53-9DEA-F41650400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61000" y="2870885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1CDF6B0D-69E5-43BA-BC42-E69DCD1B7B3A}"/>
              </a:ext>
            </a:extLst>
          </p:cNvPr>
          <p:cNvSpPr txBox="1"/>
          <p:nvPr/>
        </p:nvSpPr>
        <p:spPr>
          <a:xfrm>
            <a:off x="669039" y="3282812"/>
            <a:ext cx="145358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DC7916"/>
                </a:solidFill>
              </a:rPr>
              <a:t>Football</a:t>
            </a:r>
            <a:endParaRPr lang="en-GB" sz="2800" b="1" dirty="0">
              <a:solidFill>
                <a:srgbClr val="DC7916"/>
              </a:solidFill>
              <a:cs typeface="Calibri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1869807-466F-45F9-9E29-A2E649C89668}"/>
              </a:ext>
            </a:extLst>
          </p:cNvPr>
          <p:cNvSpPr txBox="1"/>
          <p:nvPr/>
        </p:nvSpPr>
        <p:spPr>
          <a:xfrm>
            <a:off x="74772" y="2741519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Free Kick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832A076-3180-4C9B-8BD2-7CF44DE0D828}"/>
              </a:ext>
            </a:extLst>
          </p:cNvPr>
          <p:cNvSpPr txBox="1"/>
          <p:nvPr/>
        </p:nvSpPr>
        <p:spPr>
          <a:xfrm>
            <a:off x="1950806" y="2484415"/>
            <a:ext cx="134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Goal kick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0D25AB9-E580-43C0-B995-23FF1F1AD9C1}"/>
              </a:ext>
            </a:extLst>
          </p:cNvPr>
          <p:cNvSpPr txBox="1"/>
          <p:nvPr/>
        </p:nvSpPr>
        <p:spPr>
          <a:xfrm>
            <a:off x="1630813" y="4134643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Referee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F7EDB36-A64B-4E23-89BE-5A29165D50F1}"/>
              </a:ext>
            </a:extLst>
          </p:cNvPr>
          <p:cNvSpPr txBox="1"/>
          <p:nvPr/>
        </p:nvSpPr>
        <p:spPr>
          <a:xfrm>
            <a:off x="1361991" y="3810868"/>
            <a:ext cx="145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Yellow Card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F752FC4-5FDD-4628-92C1-16591750778A}"/>
              </a:ext>
            </a:extLst>
          </p:cNvPr>
          <p:cNvSpPr txBox="1"/>
          <p:nvPr/>
        </p:nvSpPr>
        <p:spPr>
          <a:xfrm>
            <a:off x="309461" y="2341252"/>
            <a:ext cx="120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Red Card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06EB06A-8528-4917-A6FD-AB8FDB3BC67E}"/>
              </a:ext>
            </a:extLst>
          </p:cNvPr>
          <p:cNvSpPr txBox="1"/>
          <p:nvPr/>
        </p:nvSpPr>
        <p:spPr>
          <a:xfrm>
            <a:off x="1591045" y="4470628"/>
            <a:ext cx="120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Penalty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762BFB9-DDB0-4AD2-B529-311EADF9B460}"/>
              </a:ext>
            </a:extLst>
          </p:cNvPr>
          <p:cNvSpPr txBox="1"/>
          <p:nvPr/>
        </p:nvSpPr>
        <p:spPr>
          <a:xfrm>
            <a:off x="1193517" y="2599614"/>
            <a:ext cx="120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Offside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4E56C4E-19CA-43E2-9650-D22DCB94E152}"/>
              </a:ext>
            </a:extLst>
          </p:cNvPr>
          <p:cNvSpPr txBox="1"/>
          <p:nvPr/>
        </p:nvSpPr>
        <p:spPr>
          <a:xfrm>
            <a:off x="3742869" y="4682271"/>
            <a:ext cx="1443326" cy="369332"/>
          </a:xfrm>
          <a:prstGeom prst="rect">
            <a:avLst/>
          </a:prstGeom>
          <a:solidFill>
            <a:schemeClr val="bg1"/>
          </a:solidFill>
          <a:ln>
            <a:solidFill>
              <a:srgbClr val="DC791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DC7916"/>
                </a:solidFill>
                <a:cs typeface="Calibri"/>
              </a:rPr>
              <a:t>Confidence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810807E-72F0-4818-8070-10F8CE405122}"/>
              </a:ext>
            </a:extLst>
          </p:cNvPr>
          <p:cNvSpPr txBox="1"/>
          <p:nvPr/>
        </p:nvSpPr>
        <p:spPr>
          <a:xfrm>
            <a:off x="3741628" y="5977039"/>
            <a:ext cx="1443326" cy="646331"/>
          </a:xfrm>
          <a:prstGeom prst="rect">
            <a:avLst/>
          </a:prstGeom>
          <a:noFill/>
          <a:ln>
            <a:solidFill>
              <a:srgbClr val="893F7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  <a:cs typeface="Calibri"/>
              </a:rPr>
              <a:t>Excellent Knowledge</a:t>
            </a:r>
          </a:p>
        </p:txBody>
      </p:sp>
      <p:pic>
        <p:nvPicPr>
          <p:cNvPr id="224" name="Picture 2" descr="Image result for smoke behind running cartoon">
            <a:extLst>
              <a:ext uri="{FF2B5EF4-FFF2-40B4-BE49-F238E27FC236}">
                <a16:creationId xmlns:a16="http://schemas.microsoft.com/office/drawing/2014/main" id="{6EA2FA09-DE00-408D-83F0-82CACCE7A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6657933" y="4987676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956C8CE4-9DB4-4BF1-BEF8-547CAD9B92BD}"/>
              </a:ext>
            </a:extLst>
          </p:cNvPr>
          <p:cNvSpPr txBox="1"/>
          <p:nvPr/>
        </p:nvSpPr>
        <p:spPr>
          <a:xfrm>
            <a:off x="7338708" y="5271873"/>
            <a:ext cx="12303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893F76"/>
                </a:solidFill>
              </a:rPr>
              <a:t>Rugby</a:t>
            </a:r>
            <a:endParaRPr lang="en-GB" sz="2800" b="1" dirty="0">
              <a:solidFill>
                <a:srgbClr val="893F76"/>
              </a:solidFill>
              <a:cs typeface="Calibri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817E4AA-E789-40DA-9428-0DC1026F62E6}"/>
              </a:ext>
            </a:extLst>
          </p:cNvPr>
          <p:cNvSpPr txBox="1"/>
          <p:nvPr/>
        </p:nvSpPr>
        <p:spPr>
          <a:xfrm>
            <a:off x="5580329" y="6087352"/>
            <a:ext cx="94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Touch Judge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ED9174E-6811-4AC3-81CE-0FE1D5830726}"/>
              </a:ext>
            </a:extLst>
          </p:cNvPr>
          <p:cNvSpPr txBox="1"/>
          <p:nvPr/>
        </p:nvSpPr>
        <p:spPr>
          <a:xfrm>
            <a:off x="7277421" y="6272396"/>
            <a:ext cx="93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Offside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8E778AD-07C3-4C02-9333-D9EA60679103}"/>
              </a:ext>
            </a:extLst>
          </p:cNvPr>
          <p:cNvSpPr txBox="1"/>
          <p:nvPr/>
        </p:nvSpPr>
        <p:spPr>
          <a:xfrm>
            <a:off x="6790113" y="4433486"/>
            <a:ext cx="97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Referee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3662B1C-C5EE-48DB-AFEB-AC41B71318A7}"/>
              </a:ext>
            </a:extLst>
          </p:cNvPr>
          <p:cNvSpPr txBox="1"/>
          <p:nvPr/>
        </p:nvSpPr>
        <p:spPr>
          <a:xfrm>
            <a:off x="7310502" y="4686279"/>
            <a:ext cx="1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Obstruction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304E809-3000-44C5-BEB9-1986A0B78350}"/>
              </a:ext>
            </a:extLst>
          </p:cNvPr>
          <p:cNvSpPr txBox="1"/>
          <p:nvPr/>
        </p:nvSpPr>
        <p:spPr>
          <a:xfrm>
            <a:off x="5671049" y="4625765"/>
            <a:ext cx="1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Lineout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341514-5905-4AEF-A963-ECA84EC4522F}"/>
              </a:ext>
            </a:extLst>
          </p:cNvPr>
          <p:cNvSpPr txBox="1"/>
          <p:nvPr/>
        </p:nvSpPr>
        <p:spPr>
          <a:xfrm>
            <a:off x="1469981" y="2113977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Offside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 close up of a ball&#10;&#10;Description automatically generated">
            <a:extLst>
              <a:ext uri="{FF2B5EF4-FFF2-40B4-BE49-F238E27FC236}">
                <a16:creationId xmlns:a16="http://schemas.microsoft.com/office/drawing/2014/main" id="{C5E4F5FF-B039-43DC-89AC-5159CDA340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3814" r="3918" b="5984"/>
          <a:stretch/>
        </p:blipFill>
        <p:spPr>
          <a:xfrm>
            <a:off x="1532330" y="845505"/>
            <a:ext cx="894092" cy="879733"/>
          </a:xfrm>
          <a:prstGeom prst="flowChartConnector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1EE27A5-9117-46C1-A8A8-989383F40973}"/>
              </a:ext>
            </a:extLst>
          </p:cNvPr>
          <p:cNvSpPr txBox="1"/>
          <p:nvPr/>
        </p:nvSpPr>
        <p:spPr>
          <a:xfrm>
            <a:off x="7108226" y="2256803"/>
            <a:ext cx="60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Foul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122885-9FC3-43C2-95FE-93DE859C508E}"/>
              </a:ext>
            </a:extLst>
          </p:cNvPr>
          <p:cNvSpPr txBox="1"/>
          <p:nvPr/>
        </p:nvSpPr>
        <p:spPr>
          <a:xfrm>
            <a:off x="6998235" y="1847327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Substitution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D68FE4F-8BE2-48E6-AC65-8B4B7D0F3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7912" r="10185" b="5318"/>
          <a:stretch/>
        </p:blipFill>
        <p:spPr bwMode="auto">
          <a:xfrm>
            <a:off x="7938826" y="395547"/>
            <a:ext cx="1566885" cy="15633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id="{22A9C1E2-3E87-4DB9-80E0-A6241AA2CA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44" y="2133461"/>
            <a:ext cx="1520245" cy="152024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3581E05-23D5-4D0E-9E6F-A8BCB8348DDF}"/>
              </a:ext>
            </a:extLst>
          </p:cNvPr>
          <p:cNvSpPr txBox="1"/>
          <p:nvPr/>
        </p:nvSpPr>
        <p:spPr>
          <a:xfrm>
            <a:off x="2447998" y="4350242"/>
            <a:ext cx="64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Foul</a:t>
            </a:r>
            <a:endParaRPr lang="en-GB" b="1" dirty="0">
              <a:solidFill>
                <a:srgbClr val="DC7916"/>
              </a:solidFill>
            </a:endParaRPr>
          </a:p>
        </p:txBody>
      </p:sp>
      <p:pic>
        <p:nvPicPr>
          <p:cNvPr id="20" name="Picture 19" descr="A picture containing kite, flying, large, air&#10;&#10;Description automatically generated">
            <a:extLst>
              <a:ext uri="{FF2B5EF4-FFF2-40B4-BE49-F238E27FC236}">
                <a16:creationId xmlns:a16="http://schemas.microsoft.com/office/drawing/2014/main" id="{768086B5-A0BF-44BB-A61E-981C0CBE337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1804"/>
          <a:stretch/>
        </p:blipFill>
        <p:spPr>
          <a:xfrm>
            <a:off x="254373" y="4056321"/>
            <a:ext cx="1351762" cy="1357757"/>
          </a:xfrm>
          <a:prstGeom prst="flowChartConnector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27E2F5B-7F1B-4DC4-90A6-BB9D38D9BA0D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64" y="2763281"/>
            <a:ext cx="1464232" cy="1542325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342CBF1-9D1C-412B-8287-9406455716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50" y="5029409"/>
            <a:ext cx="1735577" cy="173557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40BC8FE-38D1-4EC7-B4EC-1961C3D895FC}"/>
              </a:ext>
            </a:extLst>
          </p:cNvPr>
          <p:cNvSpPr txBox="1"/>
          <p:nvPr/>
        </p:nvSpPr>
        <p:spPr>
          <a:xfrm>
            <a:off x="7154779" y="5914769"/>
            <a:ext cx="1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Foul Play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CF786F-F09B-45E5-9F19-80EB0E919BF1}"/>
              </a:ext>
            </a:extLst>
          </p:cNvPr>
          <p:cNvSpPr txBox="1"/>
          <p:nvPr/>
        </p:nvSpPr>
        <p:spPr>
          <a:xfrm>
            <a:off x="6165154" y="6225851"/>
            <a:ext cx="1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Official</a:t>
            </a:r>
            <a:endParaRPr lang="en-GB" b="1" dirty="0">
              <a:solidFill>
                <a:srgbClr val="893F76"/>
              </a:solidFill>
            </a:endParaRPr>
          </a:p>
        </p:txBody>
      </p:sp>
      <p:pic>
        <p:nvPicPr>
          <p:cNvPr id="28" name="Picture 27" descr="A picture containing dark&#10;&#10;Description automatically generated">
            <a:extLst>
              <a:ext uri="{FF2B5EF4-FFF2-40B4-BE49-F238E27FC236}">
                <a16:creationId xmlns:a16="http://schemas.microsoft.com/office/drawing/2014/main" id="{E4BDE96A-7B53-47C8-94CA-E9609DCCD7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23" y="4768893"/>
            <a:ext cx="1001210" cy="1940036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7238E56-12EB-4065-AF89-1B396CFA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97" y="4902418"/>
            <a:ext cx="1215293" cy="12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DAFA372-4808-4DBC-B554-FF69D4C8B898}"/>
              </a:ext>
            </a:extLst>
          </p:cNvPr>
          <p:cNvSpPr txBox="1"/>
          <p:nvPr/>
        </p:nvSpPr>
        <p:spPr>
          <a:xfrm>
            <a:off x="5430035" y="840448"/>
            <a:ext cx="2051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LEAD A WARM UP</a:t>
            </a:r>
            <a:endParaRPr lang="en-GB" sz="2800" b="1" i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DD3A8E-8512-468D-9358-99DF9466A790}"/>
              </a:ext>
            </a:extLst>
          </p:cNvPr>
          <p:cNvSpPr txBox="1"/>
          <p:nvPr/>
        </p:nvSpPr>
        <p:spPr>
          <a:xfrm>
            <a:off x="3939571" y="2979018"/>
            <a:ext cx="2293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LEAD A COOL     DOWN</a:t>
            </a:r>
            <a:endParaRPr lang="en-GB" sz="2800" b="1" i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982FBD0-67C8-4E14-84F8-9B233CB129EF}"/>
              </a:ext>
            </a:extLst>
          </p:cNvPr>
          <p:cNvSpPr txBox="1"/>
          <p:nvPr/>
        </p:nvSpPr>
        <p:spPr>
          <a:xfrm>
            <a:off x="3760983" y="5306610"/>
            <a:ext cx="226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LEAD A DRILL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6834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6D8F24E-1440-4CA0-ACAD-FA3C558F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7424" y="268105"/>
            <a:ext cx="1819550" cy="131088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7953250-17BF-463B-9300-77B0BA70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52089" y="-797236"/>
            <a:ext cx="1819550" cy="34415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A4EB4BC-936C-48E7-9E5A-3CE12E5D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10586" y="268103"/>
            <a:ext cx="1819550" cy="13108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7A0BC92-D362-40F4-90AB-0638D3FC3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5920" y="-60160"/>
            <a:ext cx="1819550" cy="344156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6D0BC07-4899-42DF-AF33-C1C2B601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65921" y="1323624"/>
            <a:ext cx="1819550" cy="344156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8FA9CAD-DBFC-4C41-B18F-2C4CEE1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28890" y="2388791"/>
            <a:ext cx="1819550" cy="131088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7D087E-29C3-45DB-8BD7-A599EE3B0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26520" y="2388791"/>
            <a:ext cx="1819550" cy="131088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DFCAC82-FDFF-46AE-AED2-0B8DAF76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2060986"/>
            <a:ext cx="1819550" cy="344156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27AAD6-E0D7-48C3-872F-0ACDBD41D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1674" y="4469720"/>
            <a:ext cx="1819550" cy="131088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DA3F5495-3CFB-4A22-9F67-FAE2E4EA9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47034" y="3404418"/>
            <a:ext cx="1819550" cy="3441562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CCB3EA1-F75E-457D-8E7E-83DD63CEC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05531" y="4469757"/>
            <a:ext cx="1819550" cy="131088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90B55AD8-EA2F-41F6-8D27-6E147E241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0865" y="4141494"/>
            <a:ext cx="1819550" cy="3441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73991-5CF5-47DB-887E-FF22BA974593}"/>
              </a:ext>
            </a:extLst>
          </p:cNvPr>
          <p:cNvSpPr/>
          <p:nvPr/>
        </p:nvSpPr>
        <p:spPr>
          <a:xfrm>
            <a:off x="145774" y="0"/>
            <a:ext cx="1709530" cy="7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78ECAE-C7E2-4E07-8D68-42F642754D3D}"/>
              </a:ext>
            </a:extLst>
          </p:cNvPr>
          <p:cNvSpPr/>
          <p:nvPr/>
        </p:nvSpPr>
        <p:spPr>
          <a:xfrm>
            <a:off x="7785652" y="1759033"/>
            <a:ext cx="1709530" cy="111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EB7486-91DA-45C1-969B-345E8E45C0C7}"/>
              </a:ext>
            </a:extLst>
          </p:cNvPr>
          <p:cNvSpPr/>
          <p:nvPr/>
        </p:nvSpPr>
        <p:spPr>
          <a:xfrm>
            <a:off x="145773" y="3875750"/>
            <a:ext cx="3737113" cy="111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21B09F-9F1D-4F59-B848-E2F6BBCBE7AE}"/>
              </a:ext>
            </a:extLst>
          </p:cNvPr>
          <p:cNvSpPr/>
          <p:nvPr/>
        </p:nvSpPr>
        <p:spPr>
          <a:xfrm>
            <a:off x="8216348" y="5955461"/>
            <a:ext cx="1461242" cy="88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3E13FC-9A64-4966-95DD-6360FC4E1B1A}"/>
              </a:ext>
            </a:extLst>
          </p:cNvPr>
          <p:cNvSpPr/>
          <p:nvPr/>
        </p:nvSpPr>
        <p:spPr>
          <a:xfrm>
            <a:off x="244803" y="3934633"/>
            <a:ext cx="3737113" cy="111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58AF857D-1C7E-468D-A148-DA2BDF13DAFB}"/>
              </a:ext>
            </a:extLst>
          </p:cNvPr>
          <p:cNvSpPr/>
          <p:nvPr/>
        </p:nvSpPr>
        <p:spPr>
          <a:xfrm rot="2136963">
            <a:off x="8353590" y="345487"/>
            <a:ext cx="1186757" cy="117819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FD6791-0563-4753-84DC-9F02DC6C5A31}"/>
              </a:ext>
            </a:extLst>
          </p:cNvPr>
          <p:cNvSpPr txBox="1"/>
          <p:nvPr/>
        </p:nvSpPr>
        <p:spPr>
          <a:xfrm rot="2127064">
            <a:off x="8516925" y="137033"/>
            <a:ext cx="11206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Calibri"/>
              </a:rPr>
              <a:t>Year 8&amp;9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cs typeface="Calibri"/>
              </a:rPr>
              <a:t>Term 3 + 4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9A4482-3BBA-46B4-9989-66392A1B3DF2}"/>
              </a:ext>
            </a:extLst>
          </p:cNvPr>
          <p:cNvSpPr txBox="1"/>
          <p:nvPr/>
        </p:nvSpPr>
        <p:spPr>
          <a:xfrm>
            <a:off x="6539233" y="480415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Travel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2" name="Picture 2" descr="Image result for smoke behind running cartoon">
            <a:extLst>
              <a:ext uri="{FF2B5EF4-FFF2-40B4-BE49-F238E27FC236}">
                <a16:creationId xmlns:a16="http://schemas.microsoft.com/office/drawing/2014/main" id="{1FE9BD61-85D6-4D2D-B20C-CD8AE74A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5448396" y="69572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9BA1EC0-9DE4-4F77-96FD-2E37B271248E}"/>
              </a:ext>
            </a:extLst>
          </p:cNvPr>
          <p:cNvSpPr txBox="1"/>
          <p:nvPr/>
        </p:nvSpPr>
        <p:spPr>
          <a:xfrm>
            <a:off x="5991494" y="1058009"/>
            <a:ext cx="189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Gymnastics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5A1301-7294-4869-BA52-5BF1966C95BA}"/>
              </a:ext>
            </a:extLst>
          </p:cNvPr>
          <p:cNvSpPr txBox="1"/>
          <p:nvPr/>
        </p:nvSpPr>
        <p:spPr>
          <a:xfrm>
            <a:off x="7221333" y="304231"/>
            <a:ext cx="123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Forward Roll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ED3E95-5F20-4B9D-82A2-8C13E631B20D}"/>
              </a:ext>
            </a:extLst>
          </p:cNvPr>
          <p:cNvSpPr txBox="1"/>
          <p:nvPr/>
        </p:nvSpPr>
        <p:spPr>
          <a:xfrm>
            <a:off x="5501358" y="1758325"/>
            <a:ext cx="12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Cartwheel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44C425-6CFA-40E5-BF92-1E639B8D61AC}"/>
              </a:ext>
            </a:extLst>
          </p:cNvPr>
          <p:cNvSpPr txBox="1"/>
          <p:nvPr/>
        </p:nvSpPr>
        <p:spPr>
          <a:xfrm>
            <a:off x="6722548" y="1795362"/>
            <a:ext cx="12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Apparatus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16B7FD-8CFF-4B68-A6E3-28356B62AC4C}"/>
              </a:ext>
            </a:extLst>
          </p:cNvPr>
          <p:cNvSpPr txBox="1"/>
          <p:nvPr/>
        </p:nvSpPr>
        <p:spPr>
          <a:xfrm>
            <a:off x="5411903" y="137902"/>
            <a:ext cx="94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Counterbalance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05357-DBB0-4281-A51A-FD1A25A74643}"/>
              </a:ext>
            </a:extLst>
          </p:cNvPr>
          <p:cNvSpPr txBox="1"/>
          <p:nvPr/>
        </p:nvSpPr>
        <p:spPr>
          <a:xfrm>
            <a:off x="6208692" y="2068111"/>
            <a:ext cx="6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Tuck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88B2AB-D432-476C-9B67-5981F2ADBEFC}"/>
              </a:ext>
            </a:extLst>
          </p:cNvPr>
          <p:cNvSpPr txBox="1"/>
          <p:nvPr/>
        </p:nvSpPr>
        <p:spPr>
          <a:xfrm>
            <a:off x="7012365" y="2130846"/>
            <a:ext cx="6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Pike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A3CA6F-A4F1-46FD-B148-9B79D38B4B24}"/>
              </a:ext>
            </a:extLst>
          </p:cNvPr>
          <p:cNvSpPr txBox="1"/>
          <p:nvPr/>
        </p:nvSpPr>
        <p:spPr>
          <a:xfrm>
            <a:off x="6340113" y="81257"/>
            <a:ext cx="10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Straddle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933B6D-400B-46B6-A047-10D84B802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43" y="1828422"/>
            <a:ext cx="1626290" cy="7653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F12C96-8A44-4261-B5A4-280B32383AAC}"/>
              </a:ext>
            </a:extLst>
          </p:cNvPr>
          <p:cNvSpPr txBox="1"/>
          <p:nvPr/>
        </p:nvSpPr>
        <p:spPr>
          <a:xfrm>
            <a:off x="7684698" y="2035893"/>
            <a:ext cx="12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Sequence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237833-37A7-4F02-9B7A-DBB675796DDA}"/>
              </a:ext>
            </a:extLst>
          </p:cNvPr>
          <p:cNvSpPr txBox="1"/>
          <p:nvPr/>
        </p:nvSpPr>
        <p:spPr>
          <a:xfrm>
            <a:off x="3738653" y="437254"/>
            <a:ext cx="144332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Calibri"/>
              </a:rPr>
              <a:t>Awareness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2113BD-F335-4AF4-8388-34C78544984D}"/>
              </a:ext>
            </a:extLst>
          </p:cNvPr>
          <p:cNvSpPr txBox="1"/>
          <p:nvPr/>
        </p:nvSpPr>
        <p:spPr>
          <a:xfrm>
            <a:off x="3738010" y="1776255"/>
            <a:ext cx="144332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Calibri"/>
              </a:rPr>
              <a:t>Passion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1FB5FD-F748-4766-933C-2C6C782FBF18}"/>
              </a:ext>
            </a:extLst>
          </p:cNvPr>
          <p:cNvSpPr txBox="1"/>
          <p:nvPr/>
        </p:nvSpPr>
        <p:spPr>
          <a:xfrm>
            <a:off x="1257461" y="2931652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Free Throw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5" name="Picture 2" descr="Image result for smoke behind running cartoon">
            <a:extLst>
              <a:ext uri="{FF2B5EF4-FFF2-40B4-BE49-F238E27FC236}">
                <a16:creationId xmlns:a16="http://schemas.microsoft.com/office/drawing/2014/main" id="{B1A5219C-2C87-485A-9E3D-E732F73DA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37700" y="1872847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F91B553-960E-4066-A469-3B83C7A67D40}"/>
              </a:ext>
            </a:extLst>
          </p:cNvPr>
          <p:cNvSpPr txBox="1"/>
          <p:nvPr/>
        </p:nvSpPr>
        <p:spPr>
          <a:xfrm>
            <a:off x="631585" y="2179275"/>
            <a:ext cx="15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38135"/>
                </a:solidFill>
              </a:rPr>
              <a:t>Handball</a:t>
            </a:r>
            <a:endParaRPr lang="en-GB" sz="2400" b="1" dirty="0">
              <a:solidFill>
                <a:srgbClr val="538135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14BD27B-4109-494C-B863-E73FBF87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85" y="1362141"/>
            <a:ext cx="1781272" cy="17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A picture containing yellow, game, table, soccer&#10;&#10;Description automatically generated">
            <a:extLst>
              <a:ext uri="{FF2B5EF4-FFF2-40B4-BE49-F238E27FC236}">
                <a16:creationId xmlns:a16="http://schemas.microsoft.com/office/drawing/2014/main" id="{AAAE5DC3-3624-4A33-B606-FBE9B3CC54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" y="647286"/>
            <a:ext cx="1204233" cy="123481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5093DBA-C3B6-4E75-8D96-8B9E5EEE9B7C}"/>
              </a:ext>
            </a:extLst>
          </p:cNvPr>
          <p:cNvSpPr txBox="1"/>
          <p:nvPr/>
        </p:nvSpPr>
        <p:spPr>
          <a:xfrm>
            <a:off x="570293" y="3167994"/>
            <a:ext cx="7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Block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578A49-BC8A-491F-AED7-C1ABF18972F7}"/>
              </a:ext>
            </a:extLst>
          </p:cNvPr>
          <p:cNvSpPr txBox="1"/>
          <p:nvPr/>
        </p:nvSpPr>
        <p:spPr>
          <a:xfrm>
            <a:off x="124563" y="419356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Referee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66AF79-A5E3-48EC-B9BC-85BF9BB9CA8B}"/>
              </a:ext>
            </a:extLst>
          </p:cNvPr>
          <p:cNvSpPr txBox="1"/>
          <p:nvPr/>
        </p:nvSpPr>
        <p:spPr>
          <a:xfrm>
            <a:off x="425409" y="2734470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Penalty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839945-D9C3-4B31-853A-39316AB3782F}"/>
              </a:ext>
            </a:extLst>
          </p:cNvPr>
          <p:cNvSpPr txBox="1"/>
          <p:nvPr/>
        </p:nvSpPr>
        <p:spPr>
          <a:xfrm>
            <a:off x="1671148" y="871851"/>
            <a:ext cx="110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Goal Throw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9F77-C893-40D8-AF9C-031F50A4EF29}"/>
              </a:ext>
            </a:extLst>
          </p:cNvPr>
          <p:cNvSpPr txBox="1"/>
          <p:nvPr/>
        </p:nvSpPr>
        <p:spPr>
          <a:xfrm>
            <a:off x="-266761" y="1465975"/>
            <a:ext cx="131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Double Dribble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2FFBA3-6798-4EE8-BEFD-26CF593EDB13}"/>
              </a:ext>
            </a:extLst>
          </p:cNvPr>
          <p:cNvSpPr txBox="1"/>
          <p:nvPr/>
        </p:nvSpPr>
        <p:spPr>
          <a:xfrm>
            <a:off x="3175187" y="3863234"/>
            <a:ext cx="144332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cs typeface="Calibri"/>
              </a:rPr>
              <a:t>Effectiveness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1AC01E-DFE3-4621-AC5C-887A547DF8AC}"/>
              </a:ext>
            </a:extLst>
          </p:cNvPr>
          <p:cNvSpPr txBox="1"/>
          <p:nvPr/>
        </p:nvSpPr>
        <p:spPr>
          <a:xfrm>
            <a:off x="3179656" y="2306081"/>
            <a:ext cx="144332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cs typeface="Calibri"/>
              </a:rPr>
              <a:t>Good Motivator</a:t>
            </a:r>
          </a:p>
        </p:txBody>
      </p:sp>
      <p:pic>
        <p:nvPicPr>
          <p:cNvPr id="59" name="Picture 2" descr="Image result for smoke behind running cartoon">
            <a:extLst>
              <a:ext uri="{FF2B5EF4-FFF2-40B4-BE49-F238E27FC236}">
                <a16:creationId xmlns:a16="http://schemas.microsoft.com/office/drawing/2014/main" id="{78E17005-E4AD-4880-8BD8-18BB5DB82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5241361" y="2713781"/>
            <a:ext cx="3287974" cy="10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13C673A-0F5A-4F6F-98D4-5925674BA0DE}"/>
              </a:ext>
            </a:extLst>
          </p:cNvPr>
          <p:cNvSpPr txBox="1"/>
          <p:nvPr/>
        </p:nvSpPr>
        <p:spPr>
          <a:xfrm>
            <a:off x="5897197" y="2930083"/>
            <a:ext cx="223247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DC7916"/>
                </a:solidFill>
                <a:cs typeface="Calibri"/>
              </a:rPr>
              <a:t>   Health </a:t>
            </a:r>
          </a:p>
          <a:p>
            <a:r>
              <a:rPr lang="en-US" sz="2400" b="1" dirty="0">
                <a:solidFill>
                  <a:srgbClr val="DC7916"/>
                </a:solidFill>
                <a:cs typeface="Calibri"/>
              </a:rPr>
              <a:t>Related Fitness</a:t>
            </a:r>
            <a:endParaRPr lang="en-GB" sz="2400" b="1" dirty="0">
              <a:solidFill>
                <a:srgbClr val="DC7916"/>
              </a:solidFill>
              <a:cs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DECD92-CEAE-44CA-9185-5FF8F3BF7954}"/>
              </a:ext>
            </a:extLst>
          </p:cNvPr>
          <p:cNvSpPr txBox="1"/>
          <p:nvPr/>
        </p:nvSpPr>
        <p:spPr>
          <a:xfrm>
            <a:off x="6691768" y="3770127"/>
            <a:ext cx="17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Cardiovascular Endurance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28709C-EEDB-4E56-A475-81B9FAD6A9B8}"/>
              </a:ext>
            </a:extLst>
          </p:cNvPr>
          <p:cNvSpPr txBox="1"/>
          <p:nvPr/>
        </p:nvSpPr>
        <p:spPr>
          <a:xfrm>
            <a:off x="5939720" y="2543689"/>
            <a:ext cx="117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Circuits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67EEE0-1212-4F54-9D84-14A91D986A76}"/>
              </a:ext>
            </a:extLst>
          </p:cNvPr>
          <p:cNvSpPr txBox="1"/>
          <p:nvPr/>
        </p:nvSpPr>
        <p:spPr>
          <a:xfrm>
            <a:off x="7008150" y="2666424"/>
            <a:ext cx="17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Treadmill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583726-6153-49E3-8B8E-E74391AE7EE5}"/>
              </a:ext>
            </a:extLst>
          </p:cNvPr>
          <p:cNvSpPr txBox="1"/>
          <p:nvPr/>
        </p:nvSpPr>
        <p:spPr>
          <a:xfrm>
            <a:off x="5175066" y="3813610"/>
            <a:ext cx="13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Heart Rate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47CF5C-5BED-4F58-B8CF-4F3F7472090D}"/>
              </a:ext>
            </a:extLst>
          </p:cNvPr>
          <p:cNvSpPr txBox="1"/>
          <p:nvPr/>
        </p:nvSpPr>
        <p:spPr>
          <a:xfrm>
            <a:off x="4919105" y="2695688"/>
            <a:ext cx="117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Weight Training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A617A3-AFBC-49C4-8301-41C25AA7723F}"/>
              </a:ext>
            </a:extLst>
          </p:cNvPr>
          <p:cNvSpPr txBox="1"/>
          <p:nvPr/>
        </p:nvSpPr>
        <p:spPr>
          <a:xfrm>
            <a:off x="5745530" y="4100091"/>
            <a:ext cx="136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Training Methods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55597AF-7BC0-4B89-9E68-9FD77ECBDECF}"/>
              </a:ext>
            </a:extLst>
          </p:cNvPr>
          <p:cNvSpPr txBox="1"/>
          <p:nvPr/>
        </p:nvSpPr>
        <p:spPr>
          <a:xfrm>
            <a:off x="7498063" y="4315274"/>
            <a:ext cx="13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C7916"/>
                </a:solidFill>
              </a:rPr>
              <a:t>Effects of Exercise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610FF1C-326F-4A60-AE27-6AA0A0F1144E}"/>
              </a:ext>
            </a:extLst>
          </p:cNvPr>
          <p:cNvSpPr txBox="1"/>
          <p:nvPr/>
        </p:nvSpPr>
        <p:spPr>
          <a:xfrm>
            <a:off x="4663409" y="5973012"/>
            <a:ext cx="1443326" cy="646331"/>
          </a:xfrm>
          <a:prstGeom prst="rect">
            <a:avLst/>
          </a:prstGeom>
          <a:noFill/>
          <a:ln>
            <a:solidFill>
              <a:srgbClr val="893F7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  <a:cs typeface="Calibri"/>
              </a:rPr>
              <a:t>Decision Making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832163-355A-4543-985B-BC3A7D210BDC}"/>
              </a:ext>
            </a:extLst>
          </p:cNvPr>
          <p:cNvSpPr txBox="1"/>
          <p:nvPr/>
        </p:nvSpPr>
        <p:spPr>
          <a:xfrm>
            <a:off x="4203244" y="4645414"/>
            <a:ext cx="1443326" cy="369332"/>
          </a:xfrm>
          <a:prstGeom prst="rect">
            <a:avLst/>
          </a:prstGeom>
          <a:noFill/>
          <a:ln>
            <a:solidFill>
              <a:srgbClr val="DC791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DC7916"/>
                </a:solidFill>
                <a:cs typeface="Calibri"/>
              </a:rPr>
              <a:t>Consistency</a:t>
            </a:r>
          </a:p>
        </p:txBody>
      </p:sp>
      <p:pic>
        <p:nvPicPr>
          <p:cNvPr id="79" name="Picture 2" descr="Image result for smoke behind running cartoon">
            <a:extLst>
              <a:ext uri="{FF2B5EF4-FFF2-40B4-BE49-F238E27FC236}">
                <a16:creationId xmlns:a16="http://schemas.microsoft.com/office/drawing/2014/main" id="{E36C587D-F21A-448E-8EFC-7C94F0CAA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35737" y="495070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5CF729A-2523-43A9-BF10-E1B6947441F9}"/>
              </a:ext>
            </a:extLst>
          </p:cNvPr>
          <p:cNvSpPr txBox="1"/>
          <p:nvPr/>
        </p:nvSpPr>
        <p:spPr>
          <a:xfrm>
            <a:off x="455149" y="5334887"/>
            <a:ext cx="22028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893F76"/>
                </a:solidFill>
                <a:cs typeface="Calibri"/>
              </a:rPr>
              <a:t>Trampolining</a:t>
            </a:r>
          </a:p>
        </p:txBody>
      </p:sp>
      <p:pic>
        <p:nvPicPr>
          <p:cNvPr id="91" name="Picture 90" descr="A silhouette of a person&#10;&#10;Description automatically generated">
            <a:extLst>
              <a:ext uri="{FF2B5EF4-FFF2-40B4-BE49-F238E27FC236}">
                <a16:creationId xmlns:a16="http://schemas.microsoft.com/office/drawing/2014/main" id="{A27965AB-6553-4E83-9AAD-F84870A0DC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99" y="727165"/>
            <a:ext cx="923969" cy="99596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66C2A7A-79D9-4269-B480-6DC3F7993E79}"/>
              </a:ext>
            </a:extLst>
          </p:cNvPr>
          <p:cNvSpPr txBox="1"/>
          <p:nvPr/>
        </p:nvSpPr>
        <p:spPr>
          <a:xfrm>
            <a:off x="2922461" y="1038856"/>
            <a:ext cx="216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MOTIVATION</a:t>
            </a:r>
            <a:endParaRPr lang="en-GB" sz="2800" b="1" i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FCE246-F1F8-423F-9DFA-791202F5BE78}"/>
              </a:ext>
            </a:extLst>
          </p:cNvPr>
          <p:cNvSpPr txBox="1"/>
          <p:nvPr/>
        </p:nvSpPr>
        <p:spPr>
          <a:xfrm>
            <a:off x="2230093" y="3181192"/>
            <a:ext cx="295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COMMUNICATION</a:t>
            </a:r>
            <a:endParaRPr lang="en-GB" sz="2800" b="1" i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2AE4F9-1575-44E4-960A-B2CCAF534258}"/>
              </a:ext>
            </a:extLst>
          </p:cNvPr>
          <p:cNvSpPr txBox="1"/>
          <p:nvPr/>
        </p:nvSpPr>
        <p:spPr>
          <a:xfrm>
            <a:off x="4012532" y="5250125"/>
            <a:ext cx="26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KNOWLEDGE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7F7E15-EAE1-432A-9FF8-E7160D129613}"/>
              </a:ext>
            </a:extLst>
          </p:cNvPr>
          <p:cNvSpPr txBox="1"/>
          <p:nvPr/>
        </p:nvSpPr>
        <p:spPr>
          <a:xfrm>
            <a:off x="1475633" y="416513"/>
            <a:ext cx="7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Foul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1544F6A-DACC-4BB1-AC2F-ED11784D93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41" y="2626217"/>
            <a:ext cx="2023407" cy="134050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960417-5FB4-4ABE-893B-F6ED67514975}"/>
              </a:ext>
            </a:extLst>
          </p:cNvPr>
          <p:cNvSpPr txBox="1"/>
          <p:nvPr/>
        </p:nvSpPr>
        <p:spPr>
          <a:xfrm>
            <a:off x="8027365" y="1680581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Balance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9" name="Picture 48" descr="A person wearing a costume&#10;&#10;Description automatically generated">
            <a:extLst>
              <a:ext uri="{FF2B5EF4-FFF2-40B4-BE49-F238E27FC236}">
                <a16:creationId xmlns:a16="http://schemas.microsoft.com/office/drawing/2014/main" id="{04DCD349-9A7C-4CAA-9C0D-FF077D5661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67" y="3821702"/>
            <a:ext cx="1220771" cy="244154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A888A84-6955-464D-9EE0-BF46E6CD28E1}"/>
              </a:ext>
            </a:extLst>
          </p:cNvPr>
          <p:cNvSpPr txBox="1"/>
          <p:nvPr/>
        </p:nvSpPr>
        <p:spPr>
          <a:xfrm>
            <a:off x="1557177" y="5892919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Somersault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63250A-853A-411C-BE20-5F81218EA7BB}"/>
              </a:ext>
            </a:extLst>
          </p:cNvPr>
          <p:cNvSpPr txBox="1"/>
          <p:nvPr/>
        </p:nvSpPr>
        <p:spPr>
          <a:xfrm>
            <a:off x="2340197" y="6183472"/>
            <a:ext cx="103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½ Turn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0F69FED-0BE4-4FF0-8310-C7D78729AE4F}"/>
              </a:ext>
            </a:extLst>
          </p:cNvPr>
          <p:cNvSpPr txBox="1"/>
          <p:nvPr/>
        </p:nvSpPr>
        <p:spPr>
          <a:xfrm>
            <a:off x="2747276" y="6477761"/>
            <a:ext cx="103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Full Turn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D4069E-6B04-491B-B10B-81B56CCEAEE1}"/>
              </a:ext>
            </a:extLst>
          </p:cNvPr>
          <p:cNvSpPr txBox="1"/>
          <p:nvPr/>
        </p:nvSpPr>
        <p:spPr>
          <a:xfrm>
            <a:off x="-57143" y="4841281"/>
            <a:ext cx="92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Swivel Hips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878B42-1E5D-441F-8629-B8D704B19669}"/>
              </a:ext>
            </a:extLst>
          </p:cNvPr>
          <p:cNvSpPr txBox="1"/>
          <p:nvPr/>
        </p:nvSpPr>
        <p:spPr>
          <a:xfrm>
            <a:off x="1845497" y="4685616"/>
            <a:ext cx="126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Front Drop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020C810-A86C-4D7D-AD70-F18E0E797AAF}"/>
              </a:ext>
            </a:extLst>
          </p:cNvPr>
          <p:cNvSpPr txBox="1"/>
          <p:nvPr/>
        </p:nvSpPr>
        <p:spPr>
          <a:xfrm>
            <a:off x="1324131" y="6452990"/>
            <a:ext cx="126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Back Drop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613AA2B-2FD7-4CDB-98B4-3FCC3D7113E1}"/>
              </a:ext>
            </a:extLst>
          </p:cNvPr>
          <p:cNvSpPr txBox="1"/>
          <p:nvPr/>
        </p:nvSpPr>
        <p:spPr>
          <a:xfrm>
            <a:off x="1053853" y="6163919"/>
            <a:ext cx="117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Seat Drop</a:t>
            </a:r>
            <a:endParaRPr lang="en-GB" b="1" dirty="0">
              <a:solidFill>
                <a:srgbClr val="893F76"/>
              </a:solidFill>
            </a:endParaRPr>
          </a:p>
        </p:txBody>
      </p:sp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B44D5C-A2F6-444A-AA27-7927921F40C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8651" r="75150" b="32920"/>
          <a:stretch/>
        </p:blipFill>
        <p:spPr>
          <a:xfrm>
            <a:off x="3673647" y="5956655"/>
            <a:ext cx="556544" cy="841233"/>
          </a:xfrm>
          <a:prstGeom prst="rect">
            <a:avLst/>
          </a:prstGeom>
        </p:spPr>
      </p:pic>
      <p:pic>
        <p:nvPicPr>
          <p:cNvPr id="92" name="Picture 91" descr="A close up of a logo&#10;&#10;Description automatically generated">
            <a:extLst>
              <a:ext uri="{FF2B5EF4-FFF2-40B4-BE49-F238E27FC236}">
                <a16:creationId xmlns:a16="http://schemas.microsoft.com/office/drawing/2014/main" id="{7D11EF00-A94E-4137-AE17-D31B815CE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85" y="4273044"/>
            <a:ext cx="1416264" cy="1904355"/>
          </a:xfrm>
          <a:prstGeom prst="rect">
            <a:avLst/>
          </a:prstGeom>
        </p:spPr>
      </p:pic>
      <p:pic>
        <p:nvPicPr>
          <p:cNvPr id="96" name="Picture 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A58311-A8D2-4F3F-B419-E7381C24F6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3" t="8651" r="30964" b="32920"/>
          <a:stretch/>
        </p:blipFill>
        <p:spPr>
          <a:xfrm>
            <a:off x="241969" y="3851252"/>
            <a:ext cx="1200127" cy="841233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27DAA-208B-486D-B761-C5D77D387D3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6" t="8651" r="1324" b="32920"/>
          <a:stretch/>
        </p:blipFill>
        <p:spPr>
          <a:xfrm>
            <a:off x="1729388" y="3935502"/>
            <a:ext cx="833631" cy="84123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8625D03-5C02-4344-B630-F3A86D151835}"/>
              </a:ext>
            </a:extLst>
          </p:cNvPr>
          <p:cNvSpPr txBox="1"/>
          <p:nvPr/>
        </p:nvSpPr>
        <p:spPr>
          <a:xfrm>
            <a:off x="412305" y="4558381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93F76"/>
                </a:solidFill>
              </a:rPr>
              <a:t>Straight Jump</a:t>
            </a:r>
            <a:endParaRPr lang="en-GB" b="1" dirty="0">
              <a:solidFill>
                <a:srgbClr val="893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4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B1F3C-5A47-4EAF-AD33-F85797BB3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34362" y="-811006"/>
            <a:ext cx="1819550" cy="344156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606F465-E19D-4FA1-BB5F-651E2A47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396937" y="254335"/>
            <a:ext cx="1819550" cy="13108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253DA1-3448-436A-A273-794579129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694567" y="254335"/>
            <a:ext cx="1819550" cy="131088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6D8F24E-1440-4CA0-ACAD-FA3C558F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7424" y="2375199"/>
            <a:ext cx="1819550" cy="13108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FE5F4A-B7A1-453C-B284-005398902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-70616"/>
            <a:ext cx="1819550" cy="344156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7953250-17BF-463B-9300-77B0BA70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52089" y="1309858"/>
            <a:ext cx="1819550" cy="34415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A4EB4BC-936C-48E7-9E5A-3CE12E5D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10586" y="2367823"/>
            <a:ext cx="1819550" cy="13108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7A0BC92-D362-40F4-90AB-0638D3FC3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5920" y="2034658"/>
            <a:ext cx="1819550" cy="344156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6D0BC07-4899-42DF-AF33-C1C2B601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65921" y="3430718"/>
            <a:ext cx="1819550" cy="344156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8FA9CAD-DBFC-4C41-B18F-2C4CEE1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28890" y="4495885"/>
            <a:ext cx="1819550" cy="131088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7D087E-29C3-45DB-8BD7-A599EE3B0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26520" y="4495885"/>
            <a:ext cx="1819550" cy="131088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DFCAC82-FDFF-46AE-AED2-0B8DAF76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4168080"/>
            <a:ext cx="1819550" cy="34415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CDA729-A7D7-4E3A-AAED-6E63E29B1F98}"/>
              </a:ext>
            </a:extLst>
          </p:cNvPr>
          <p:cNvSpPr/>
          <p:nvPr/>
        </p:nvSpPr>
        <p:spPr>
          <a:xfrm>
            <a:off x="5748282" y="4608043"/>
            <a:ext cx="3301708" cy="45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allout: Down Arrow 131">
            <a:extLst>
              <a:ext uri="{FF2B5EF4-FFF2-40B4-BE49-F238E27FC236}">
                <a16:creationId xmlns:a16="http://schemas.microsoft.com/office/drawing/2014/main" id="{4852773F-46CB-4FFD-9D38-0FA6807DC0DE}"/>
              </a:ext>
            </a:extLst>
          </p:cNvPr>
          <p:cNvSpPr/>
          <p:nvPr/>
        </p:nvSpPr>
        <p:spPr>
          <a:xfrm rot="19577461">
            <a:off x="348616" y="403609"/>
            <a:ext cx="1186757" cy="117819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EBCB0C-91BD-4E78-A448-5910D1C79F44}"/>
              </a:ext>
            </a:extLst>
          </p:cNvPr>
          <p:cNvSpPr txBox="1"/>
          <p:nvPr/>
        </p:nvSpPr>
        <p:spPr>
          <a:xfrm rot="19560000">
            <a:off x="271742" y="226804"/>
            <a:ext cx="11206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Calibri"/>
              </a:rPr>
              <a:t>Year 8&amp;9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cs typeface="Calibri"/>
              </a:rPr>
              <a:t>Term 5 + 6</a:t>
            </a:r>
          </a:p>
        </p:txBody>
      </p:sp>
      <p:pic>
        <p:nvPicPr>
          <p:cNvPr id="137" name="Picture 2" descr="Image result for smoke behind running cartoon">
            <a:extLst>
              <a:ext uri="{FF2B5EF4-FFF2-40B4-BE49-F238E27FC236}">
                <a16:creationId xmlns:a16="http://schemas.microsoft.com/office/drawing/2014/main" id="{675C6CFE-C23D-4858-98CF-7A9200BBD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1817318" y="73975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18CF2B78-59D2-4F0E-BF65-AA1C81329584}"/>
              </a:ext>
            </a:extLst>
          </p:cNvPr>
          <p:cNvSpPr txBox="1"/>
          <p:nvPr/>
        </p:nvSpPr>
        <p:spPr>
          <a:xfrm>
            <a:off x="2473311" y="1105040"/>
            <a:ext cx="15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Athletics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9DE2D2C-9F0A-469C-B5FD-47041CC8E04F}"/>
              </a:ext>
            </a:extLst>
          </p:cNvPr>
          <p:cNvSpPr txBox="1"/>
          <p:nvPr/>
        </p:nvSpPr>
        <p:spPr>
          <a:xfrm>
            <a:off x="1404059" y="1728926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Javelin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C300227-6C55-4C06-87AC-EDABE0AFD013}"/>
              </a:ext>
            </a:extLst>
          </p:cNvPr>
          <p:cNvSpPr txBox="1"/>
          <p:nvPr/>
        </p:nvSpPr>
        <p:spPr>
          <a:xfrm>
            <a:off x="5324242" y="1753928"/>
            <a:ext cx="167838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Calibri"/>
              </a:rPr>
              <a:t>Cool Down Characteristics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D2E359F-CEBD-4831-8451-9D6B1687B497}"/>
              </a:ext>
            </a:extLst>
          </p:cNvPr>
          <p:cNvSpPr txBox="1"/>
          <p:nvPr/>
        </p:nvSpPr>
        <p:spPr>
          <a:xfrm>
            <a:off x="7798922" y="235984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Batter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192" name="Picture 2" descr="Image result for smoke behind running cartoon">
            <a:extLst>
              <a:ext uri="{FF2B5EF4-FFF2-40B4-BE49-F238E27FC236}">
                <a16:creationId xmlns:a16="http://schemas.microsoft.com/office/drawing/2014/main" id="{8E4AE4D0-3E2E-4F0D-BF45-469932DA1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7336769" y="2731708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D4B8EA22-6032-4C63-82AD-6BA16E4B90F8}"/>
              </a:ext>
            </a:extLst>
          </p:cNvPr>
          <p:cNvSpPr txBox="1"/>
          <p:nvPr/>
        </p:nvSpPr>
        <p:spPr>
          <a:xfrm>
            <a:off x="7910829" y="3069388"/>
            <a:ext cx="15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38135"/>
                </a:solidFill>
              </a:rPr>
              <a:t>Rounders</a:t>
            </a:r>
            <a:endParaRPr lang="en-GB" sz="2400" b="1" dirty="0">
              <a:solidFill>
                <a:srgbClr val="538135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88D2677-F16A-440C-B967-A0DC04C8B2AE}"/>
              </a:ext>
            </a:extLst>
          </p:cNvPr>
          <p:cNvSpPr txBox="1"/>
          <p:nvPr/>
        </p:nvSpPr>
        <p:spPr>
          <a:xfrm>
            <a:off x="3884037" y="3910326"/>
            <a:ext cx="159398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Questioning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6C857F-1276-4B43-BF92-564B270AF047}"/>
              </a:ext>
            </a:extLst>
          </p:cNvPr>
          <p:cNvSpPr txBox="1"/>
          <p:nvPr/>
        </p:nvSpPr>
        <p:spPr>
          <a:xfrm>
            <a:off x="3696477" y="2536197"/>
            <a:ext cx="184205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Lead a Plenary</a:t>
            </a:r>
          </a:p>
        </p:txBody>
      </p:sp>
      <p:pic>
        <p:nvPicPr>
          <p:cNvPr id="197" name="Picture 2" descr="Image result for smoke behind running cartoon">
            <a:extLst>
              <a:ext uri="{FF2B5EF4-FFF2-40B4-BE49-F238E27FC236}">
                <a16:creationId xmlns:a16="http://schemas.microsoft.com/office/drawing/2014/main" id="{095249B8-F159-4D53-9DEA-F41650400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180551" y="3784596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1CDF6B0D-69E5-43BA-BC42-E69DCD1B7B3A}"/>
              </a:ext>
            </a:extLst>
          </p:cNvPr>
          <p:cNvSpPr txBox="1"/>
          <p:nvPr/>
        </p:nvSpPr>
        <p:spPr>
          <a:xfrm>
            <a:off x="853588" y="4158057"/>
            <a:ext cx="145358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DC7916"/>
                </a:solidFill>
                <a:cs typeface="Calibri"/>
              </a:rPr>
              <a:t>Cricket</a:t>
            </a:r>
            <a:endParaRPr lang="en-GB" sz="2800" b="1" dirty="0">
              <a:solidFill>
                <a:srgbClr val="DC7916"/>
              </a:solidFill>
              <a:cs typeface="Calibri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F7EDB36-A64B-4E23-89BE-5A29165D50F1}"/>
              </a:ext>
            </a:extLst>
          </p:cNvPr>
          <p:cNvSpPr txBox="1"/>
          <p:nvPr/>
        </p:nvSpPr>
        <p:spPr>
          <a:xfrm>
            <a:off x="1404059" y="3408485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Cut shot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4E56C4E-19CA-43E2-9650-D22DCB94E152}"/>
              </a:ext>
            </a:extLst>
          </p:cNvPr>
          <p:cNvSpPr txBox="1"/>
          <p:nvPr/>
        </p:nvSpPr>
        <p:spPr>
          <a:xfrm>
            <a:off x="3004192" y="5992904"/>
            <a:ext cx="2988327" cy="369332"/>
          </a:xfrm>
          <a:prstGeom prst="rect">
            <a:avLst/>
          </a:prstGeom>
          <a:solidFill>
            <a:schemeClr val="bg1"/>
          </a:solidFill>
          <a:ln>
            <a:solidFill>
              <a:srgbClr val="DC791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DC7916"/>
                </a:solidFill>
                <a:cs typeface="Calibri"/>
              </a:rPr>
              <a:t>Lead a whole group activity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BD9207-2524-4DEF-844C-9FBF5C8D62AA}"/>
              </a:ext>
            </a:extLst>
          </p:cNvPr>
          <p:cNvSpPr txBox="1"/>
          <p:nvPr/>
        </p:nvSpPr>
        <p:spPr>
          <a:xfrm>
            <a:off x="2611343" y="370533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Hurdles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6A516C-F17B-44AB-9F3C-192EE4744C4F}"/>
              </a:ext>
            </a:extLst>
          </p:cNvPr>
          <p:cNvSpPr txBox="1"/>
          <p:nvPr/>
        </p:nvSpPr>
        <p:spPr>
          <a:xfrm>
            <a:off x="3463996" y="234630"/>
            <a:ext cx="74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Long Jump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4D85EAE-3C2E-4BA2-9C2A-DF42404B0646}"/>
              </a:ext>
            </a:extLst>
          </p:cNvPr>
          <p:cNvSpPr txBox="1"/>
          <p:nvPr/>
        </p:nvSpPr>
        <p:spPr>
          <a:xfrm>
            <a:off x="2285678" y="1696399"/>
            <a:ext cx="11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Shot Putt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EFE5C5-F7E9-495B-AEAE-3702F1FF25D9}"/>
              </a:ext>
            </a:extLst>
          </p:cNvPr>
          <p:cNvSpPr txBox="1"/>
          <p:nvPr/>
        </p:nvSpPr>
        <p:spPr>
          <a:xfrm>
            <a:off x="2810105" y="2613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1500m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137AEFA-102B-4EF1-B3A3-FA0E4E1DD02F}"/>
              </a:ext>
            </a:extLst>
          </p:cNvPr>
          <p:cNvSpPr txBox="1"/>
          <p:nvPr/>
        </p:nvSpPr>
        <p:spPr>
          <a:xfrm>
            <a:off x="2022602" y="204789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Sprint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BC1B6C-FE1F-412F-B8D1-82AF1D7F6426}"/>
              </a:ext>
            </a:extLst>
          </p:cNvPr>
          <p:cNvSpPr txBox="1"/>
          <p:nvPr/>
        </p:nvSpPr>
        <p:spPr>
          <a:xfrm>
            <a:off x="3348334" y="1665137"/>
            <a:ext cx="106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Triple Jump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C9D781-3667-49E7-ABF6-E0DF26986610}"/>
              </a:ext>
            </a:extLst>
          </p:cNvPr>
          <p:cNvSpPr txBox="1"/>
          <p:nvPr/>
        </p:nvSpPr>
        <p:spPr>
          <a:xfrm>
            <a:off x="2801636" y="2021991"/>
            <a:ext cx="11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Relay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0EB039-1CC2-4826-891C-8C63A0A2982D}"/>
              </a:ext>
            </a:extLst>
          </p:cNvPr>
          <p:cNvSpPr txBox="1"/>
          <p:nvPr/>
        </p:nvSpPr>
        <p:spPr>
          <a:xfrm>
            <a:off x="1095454" y="2029710"/>
            <a:ext cx="11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800m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3DFB82-87BD-4D07-96DC-D62B11DAE7EE}"/>
              </a:ext>
            </a:extLst>
          </p:cNvPr>
          <p:cNvSpPr txBox="1"/>
          <p:nvPr/>
        </p:nvSpPr>
        <p:spPr>
          <a:xfrm>
            <a:off x="1709111" y="201218"/>
            <a:ext cx="106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High Jump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91" name="Picture 90" descr="A close up of a logo&#10;&#10;Description automatically generated">
            <a:extLst>
              <a:ext uri="{FF2B5EF4-FFF2-40B4-BE49-F238E27FC236}">
                <a16:creationId xmlns:a16="http://schemas.microsoft.com/office/drawing/2014/main" id="{C743CD8C-4F1D-4E2D-9099-A2D09BCA9E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0" t="46312" r="14879" b="-693"/>
          <a:stretch/>
        </p:blipFill>
        <p:spPr>
          <a:xfrm>
            <a:off x="4206056" y="49887"/>
            <a:ext cx="1121277" cy="14620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AA050B-FFF0-4C99-ACB0-9C0BC7D7906B}"/>
              </a:ext>
            </a:extLst>
          </p:cNvPr>
          <p:cNvSpPr/>
          <p:nvPr/>
        </p:nvSpPr>
        <p:spPr>
          <a:xfrm>
            <a:off x="4952914" y="39756"/>
            <a:ext cx="629857" cy="58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192AB65-8891-429D-80DD-06B16B62E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5" y="581825"/>
            <a:ext cx="1181361" cy="1122293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CB7A0FD8-F8FC-4760-908F-6D24CCAFBBFE}"/>
              </a:ext>
            </a:extLst>
          </p:cNvPr>
          <p:cNvSpPr txBox="1"/>
          <p:nvPr/>
        </p:nvSpPr>
        <p:spPr>
          <a:xfrm>
            <a:off x="5733298" y="157083"/>
            <a:ext cx="162294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Calibri"/>
              </a:rPr>
              <a:t>Warm Up Characteristics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572E0C-7B85-4EB2-80F7-782607FED646}"/>
              </a:ext>
            </a:extLst>
          </p:cNvPr>
          <p:cNvSpPr txBox="1"/>
          <p:nvPr/>
        </p:nvSpPr>
        <p:spPr>
          <a:xfrm>
            <a:off x="5960176" y="3409802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Bowler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7E98550-AFFA-4D47-9D7B-00170C6FAECA}"/>
              </a:ext>
            </a:extLst>
          </p:cNvPr>
          <p:cNvSpPr txBox="1"/>
          <p:nvPr/>
        </p:nvSpPr>
        <p:spPr>
          <a:xfrm>
            <a:off x="6519282" y="3910868"/>
            <a:ext cx="121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Teamwork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30E11AD-2589-4599-88C3-9272EAC1644B}"/>
              </a:ext>
            </a:extLst>
          </p:cNvPr>
          <p:cNvSpPr txBox="1"/>
          <p:nvPr/>
        </p:nvSpPr>
        <p:spPr>
          <a:xfrm>
            <a:off x="7399136" y="4175313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Backstop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88FCA8C-88F2-4692-A22A-1054312367AB}"/>
              </a:ext>
            </a:extLst>
          </p:cNvPr>
          <p:cNvSpPr txBox="1"/>
          <p:nvPr/>
        </p:nvSpPr>
        <p:spPr>
          <a:xfrm>
            <a:off x="7027196" y="2013887"/>
            <a:ext cx="124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½ Rounder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611D1C-9828-4DFD-B880-D645368203DF}"/>
              </a:ext>
            </a:extLst>
          </p:cNvPr>
          <p:cNvSpPr txBox="1"/>
          <p:nvPr/>
        </p:nvSpPr>
        <p:spPr>
          <a:xfrm>
            <a:off x="8327118" y="216686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Base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16C0575-3BB0-41A8-ABC6-DC10BF2B7710}"/>
              </a:ext>
            </a:extLst>
          </p:cNvPr>
          <p:cNvSpPr txBox="1"/>
          <p:nvPr/>
        </p:nvSpPr>
        <p:spPr>
          <a:xfrm>
            <a:off x="8502892" y="4016369"/>
            <a:ext cx="11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 Rounder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FA84F1B-FF4B-4026-AF7D-2963AC50FB7B}"/>
              </a:ext>
            </a:extLst>
          </p:cNvPr>
          <p:cNvSpPr txBox="1"/>
          <p:nvPr/>
        </p:nvSpPr>
        <p:spPr>
          <a:xfrm>
            <a:off x="6555185" y="2419952"/>
            <a:ext cx="130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Obstruction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E9FFAB7-ED17-41E5-A2A1-AF010237FD22}"/>
              </a:ext>
            </a:extLst>
          </p:cNvPr>
          <p:cNvSpPr txBox="1"/>
          <p:nvPr/>
        </p:nvSpPr>
        <p:spPr>
          <a:xfrm>
            <a:off x="7626175" y="3790835"/>
            <a:ext cx="130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 Ball</a:t>
            </a:r>
            <a:endParaRPr lang="en-GB" b="1" dirty="0">
              <a:solidFill>
                <a:srgbClr val="00B050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7B8E5DA-04E7-4866-9CAA-86207EAC1B5D}"/>
              </a:ext>
            </a:extLst>
          </p:cNvPr>
          <p:cNvGrpSpPr/>
          <p:nvPr/>
        </p:nvGrpSpPr>
        <p:grpSpPr>
          <a:xfrm>
            <a:off x="6812783" y="2246084"/>
            <a:ext cx="2950359" cy="1849450"/>
            <a:chOff x="3954559" y="2095513"/>
            <a:chExt cx="2379979" cy="1333487"/>
          </a:xfrm>
        </p:grpSpPr>
        <p:pic>
          <p:nvPicPr>
            <p:cNvPr id="105" name="Picture 104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179E3550-EA7B-4B3F-8710-5AA7C89B9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0" t="36126" r="54206" b="38225"/>
            <a:stretch/>
          </p:blipFill>
          <p:spPr>
            <a:xfrm>
              <a:off x="5964692" y="2148274"/>
              <a:ext cx="369846" cy="1227876"/>
            </a:xfrm>
            <a:prstGeom prst="rect">
              <a:avLst/>
            </a:prstGeom>
          </p:spPr>
        </p:pic>
        <p:pic>
          <p:nvPicPr>
            <p:cNvPr id="106" name="Picture 105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64712A66-1409-4464-B3A4-3C4A7D3B6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36126" r="84668" b="38225"/>
            <a:stretch/>
          </p:blipFill>
          <p:spPr>
            <a:xfrm>
              <a:off x="4039215" y="2201124"/>
              <a:ext cx="435164" cy="1227876"/>
            </a:xfrm>
            <a:prstGeom prst="rect">
              <a:avLst/>
            </a:prstGeom>
          </p:spPr>
        </p:pic>
        <p:pic>
          <p:nvPicPr>
            <p:cNvPr id="107" name="Picture 106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EDD4256D-6DCD-4008-906D-86912C2DB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6" t="34013" r="63698" b="50956"/>
            <a:stretch/>
          </p:blipFill>
          <p:spPr>
            <a:xfrm>
              <a:off x="3954559" y="2095513"/>
              <a:ext cx="1943873" cy="719549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0F03BD4E-8A58-4557-9E3E-08D1C62BEC9E}"/>
              </a:ext>
            </a:extLst>
          </p:cNvPr>
          <p:cNvSpPr txBox="1"/>
          <p:nvPr/>
        </p:nvSpPr>
        <p:spPr>
          <a:xfrm>
            <a:off x="5844836" y="2979267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Fielder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092500B-0EB7-4143-BFE3-724F0AEBAEF3}"/>
              </a:ext>
            </a:extLst>
          </p:cNvPr>
          <p:cNvSpPr txBox="1"/>
          <p:nvPr/>
        </p:nvSpPr>
        <p:spPr>
          <a:xfrm>
            <a:off x="406373" y="3459778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Drive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2893176-D38B-422B-8B96-317B40415D07}"/>
              </a:ext>
            </a:extLst>
          </p:cNvPr>
          <p:cNvSpPr txBox="1"/>
          <p:nvPr/>
        </p:nvSpPr>
        <p:spPr>
          <a:xfrm>
            <a:off x="845903" y="3131699"/>
            <a:ext cx="161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Pull shot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80EB507-C674-4C22-A30B-4C9BF4A64685}"/>
              </a:ext>
            </a:extLst>
          </p:cNvPr>
          <p:cNvSpPr txBox="1"/>
          <p:nvPr/>
        </p:nvSpPr>
        <p:spPr>
          <a:xfrm>
            <a:off x="1170690" y="4705544"/>
            <a:ext cx="152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Seam bowling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C338784-D772-47DC-BF54-F9E0D42D0E74}"/>
              </a:ext>
            </a:extLst>
          </p:cNvPr>
          <p:cNvSpPr txBox="1"/>
          <p:nvPr/>
        </p:nvSpPr>
        <p:spPr>
          <a:xfrm>
            <a:off x="1573919" y="3730249"/>
            <a:ext cx="75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LBW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5C88C7E-5090-4F06-AA96-E847BC30DC98}"/>
              </a:ext>
            </a:extLst>
          </p:cNvPr>
          <p:cNvSpPr txBox="1"/>
          <p:nvPr/>
        </p:nvSpPr>
        <p:spPr>
          <a:xfrm>
            <a:off x="428389" y="4823007"/>
            <a:ext cx="108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Fielding positions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11EAFB7-F667-460F-925D-826D9120423F}"/>
              </a:ext>
            </a:extLst>
          </p:cNvPr>
          <p:cNvSpPr txBox="1"/>
          <p:nvPr/>
        </p:nvSpPr>
        <p:spPr>
          <a:xfrm>
            <a:off x="31630" y="3900181"/>
            <a:ext cx="95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Innings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42330F-9AFE-41D0-9C53-EB6B70DC0913}"/>
              </a:ext>
            </a:extLst>
          </p:cNvPr>
          <p:cNvSpPr txBox="1"/>
          <p:nvPr/>
        </p:nvSpPr>
        <p:spPr>
          <a:xfrm>
            <a:off x="1691573" y="5110414"/>
            <a:ext cx="100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Spin bowling</a:t>
            </a:r>
            <a:endParaRPr lang="en-GB" b="1" dirty="0">
              <a:solidFill>
                <a:srgbClr val="DC7916"/>
              </a:solidFill>
            </a:endParaRPr>
          </a:p>
        </p:txBody>
      </p:sp>
      <p:pic>
        <p:nvPicPr>
          <p:cNvPr id="116" name="Picture 11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087345C-D0DC-4451-AB23-3384FEE6F9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11601" r="22991"/>
          <a:stretch/>
        </p:blipFill>
        <p:spPr>
          <a:xfrm>
            <a:off x="1961124" y="3443424"/>
            <a:ext cx="1542450" cy="167355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831B477-E093-404B-84CE-5EE10C84BB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9" y="5332225"/>
            <a:ext cx="1578430" cy="147977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D54F5C5-970C-47CA-98F9-8817B0164279}"/>
              </a:ext>
            </a:extLst>
          </p:cNvPr>
          <p:cNvSpPr txBox="1"/>
          <p:nvPr/>
        </p:nvSpPr>
        <p:spPr>
          <a:xfrm>
            <a:off x="5455798" y="917434"/>
            <a:ext cx="2273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ENTHUSIASM</a:t>
            </a:r>
            <a:endParaRPr lang="en-GB" sz="2800" b="1" i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A0FC12-B6E7-427D-8D84-A119D2BEA704}"/>
              </a:ext>
            </a:extLst>
          </p:cNvPr>
          <p:cNvSpPr txBox="1"/>
          <p:nvPr/>
        </p:nvSpPr>
        <p:spPr>
          <a:xfrm>
            <a:off x="3284592" y="3031503"/>
            <a:ext cx="233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CONFIDENCE</a:t>
            </a:r>
            <a:endParaRPr lang="en-GB" sz="2800" b="1" i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00F0E5-A21A-4BEE-BAC7-B2452E1D4C78}"/>
              </a:ext>
            </a:extLst>
          </p:cNvPr>
          <p:cNvSpPr txBox="1"/>
          <p:nvPr/>
        </p:nvSpPr>
        <p:spPr>
          <a:xfrm>
            <a:off x="3348334" y="5259118"/>
            <a:ext cx="228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PERSONALITY</a:t>
            </a:r>
            <a:endParaRPr lang="en-GB" sz="2800" b="1" i="1" dirty="0"/>
          </a:p>
        </p:txBody>
      </p:sp>
      <p:pic>
        <p:nvPicPr>
          <p:cNvPr id="69" name="Picture 2" descr="Image result for smoke behind running cartoon">
            <a:extLst>
              <a:ext uri="{FF2B5EF4-FFF2-40B4-BE49-F238E27FC236}">
                <a16:creationId xmlns:a16="http://schemas.microsoft.com/office/drawing/2014/main" id="{270A19F5-7169-49E7-B08D-CFBE718DD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6266383" y="4938986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957CC38-0450-4596-8579-DFA1A81D9490}"/>
              </a:ext>
            </a:extLst>
          </p:cNvPr>
          <p:cNvSpPr txBox="1"/>
          <p:nvPr/>
        </p:nvSpPr>
        <p:spPr>
          <a:xfrm>
            <a:off x="6837129" y="5247007"/>
            <a:ext cx="133408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893F76"/>
                </a:solidFill>
                <a:cs typeface="Calibri"/>
              </a:rPr>
              <a:t>Softball</a:t>
            </a:r>
            <a:endParaRPr lang="en-GB" sz="2800" b="1" dirty="0">
              <a:solidFill>
                <a:srgbClr val="893F76"/>
              </a:solidFill>
              <a:cs typeface="Calibri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367F0FD-4241-43C1-9C46-2B040014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85" y="4484573"/>
            <a:ext cx="1666426" cy="18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AE81397-7B5E-495B-9FDF-0F79FDEDD438}"/>
              </a:ext>
            </a:extLst>
          </p:cNvPr>
          <p:cNvSpPr txBox="1"/>
          <p:nvPr/>
        </p:nvSpPr>
        <p:spPr>
          <a:xfrm>
            <a:off x="6996063" y="5955586"/>
            <a:ext cx="109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Pitcher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B06A9F-996D-42BA-9DC3-C7FF9B00B5AD}"/>
              </a:ext>
            </a:extLst>
          </p:cNvPr>
          <p:cNvSpPr txBox="1"/>
          <p:nvPr/>
        </p:nvSpPr>
        <p:spPr>
          <a:xfrm>
            <a:off x="6270009" y="6366118"/>
            <a:ext cx="135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Strike Out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7431ECE-1F86-44AB-B682-2397EE2696B1}"/>
              </a:ext>
            </a:extLst>
          </p:cNvPr>
          <p:cNvSpPr txBox="1"/>
          <p:nvPr/>
        </p:nvSpPr>
        <p:spPr>
          <a:xfrm>
            <a:off x="6662681" y="4431185"/>
            <a:ext cx="109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Foul Ball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E7F487-43B8-4558-BD06-6A627C3DC557}"/>
              </a:ext>
            </a:extLst>
          </p:cNvPr>
          <p:cNvSpPr txBox="1"/>
          <p:nvPr/>
        </p:nvSpPr>
        <p:spPr>
          <a:xfrm>
            <a:off x="7469328" y="4712204"/>
            <a:ext cx="109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Base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2387E7-B42B-4B18-9C9C-C67F7A950F6B}"/>
              </a:ext>
            </a:extLst>
          </p:cNvPr>
          <p:cNvSpPr txBox="1"/>
          <p:nvPr/>
        </p:nvSpPr>
        <p:spPr>
          <a:xfrm>
            <a:off x="6212949" y="6082620"/>
            <a:ext cx="109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Inning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3A5701D-F4D5-40E3-AB4F-0A627BB6D5DC}"/>
              </a:ext>
            </a:extLst>
          </p:cNvPr>
          <p:cNvSpPr txBox="1"/>
          <p:nvPr/>
        </p:nvSpPr>
        <p:spPr>
          <a:xfrm>
            <a:off x="7441286" y="6279136"/>
            <a:ext cx="150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Obstruction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DB9EF7-1E3F-40D0-8A0B-52F15D88C4B9}"/>
              </a:ext>
            </a:extLst>
          </p:cNvPr>
          <p:cNvSpPr txBox="1"/>
          <p:nvPr/>
        </p:nvSpPr>
        <p:spPr>
          <a:xfrm>
            <a:off x="5999973" y="4713901"/>
            <a:ext cx="129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Overthrow</a:t>
            </a:r>
            <a:endParaRPr lang="en-GB" b="1" dirty="0">
              <a:solidFill>
                <a:srgbClr val="893F76"/>
              </a:solidFill>
            </a:endParaRPr>
          </a:p>
        </p:txBody>
      </p:sp>
      <p:pic>
        <p:nvPicPr>
          <p:cNvPr id="4" name="Picture 3" descr="A picture containing game, sport, baseball&#10;&#10;Description automatically generated">
            <a:extLst>
              <a:ext uri="{FF2B5EF4-FFF2-40B4-BE49-F238E27FC236}">
                <a16:creationId xmlns:a16="http://schemas.microsoft.com/office/drawing/2014/main" id="{1E7B1E1D-78C3-4222-B221-605E92F389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787" r="2017" b="1787"/>
          <a:stretch/>
        </p:blipFill>
        <p:spPr>
          <a:xfrm>
            <a:off x="6231368" y="5158673"/>
            <a:ext cx="626801" cy="62268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0727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c5e788-e545-4976-b794-618d994625d7">
      <UserInfo>
        <DisplayName>P Forman</DisplayName>
        <AccountId>18</AccountId>
        <AccountType/>
      </UserInfo>
      <UserInfo>
        <DisplayName>G Richardson</DisplayName>
        <AccountId>15</AccountId>
        <AccountType/>
      </UserInfo>
      <UserInfo>
        <DisplayName>K Richardson</DisplayName>
        <AccountId>13</AccountId>
        <AccountType/>
      </UserInfo>
      <UserInfo>
        <DisplayName>K Bromley</DisplayName>
        <AccountId>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7A576A3F5FF4283EC43A3646900B6" ma:contentTypeVersion="13" ma:contentTypeDescription="Create a new document." ma:contentTypeScope="" ma:versionID="a66f00aaaee580b6aa2cb8495a9f66d0">
  <xsd:schema xmlns:xsd="http://www.w3.org/2001/XMLSchema" xmlns:xs="http://www.w3.org/2001/XMLSchema" xmlns:p="http://schemas.microsoft.com/office/2006/metadata/properties" xmlns:ns2="9c9830d1-d034-464b-8e33-ee28dd61891b" xmlns:ns3="8fc5e788-e545-4976-b794-618d994625d7" targetNamespace="http://schemas.microsoft.com/office/2006/metadata/properties" ma:root="true" ma:fieldsID="838a3fab32448aff611c5d1a4d83fdac" ns2:_="" ns3:_="">
    <xsd:import namespace="9c9830d1-d034-464b-8e33-ee28dd61891b"/>
    <xsd:import namespace="8fc5e788-e545-4976-b794-618d99462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30d1-d034-464b-8e33-ee28dd618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e788-e545-4976-b794-618d99462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23397-DC1D-40EF-A2C9-D894F0693501}">
  <ds:schemaRefs>
    <ds:schemaRef ds:uri="http://schemas.microsoft.com/office/2006/metadata/properties"/>
    <ds:schemaRef ds:uri="http://schemas.microsoft.com/office/infopath/2007/PartnerControls"/>
    <ds:schemaRef ds:uri="8fc5e788-e545-4976-b794-618d994625d7"/>
  </ds:schemaRefs>
</ds:datastoreItem>
</file>

<file path=customXml/itemProps2.xml><?xml version="1.0" encoding="utf-8"?>
<ds:datastoreItem xmlns:ds="http://schemas.openxmlformats.org/officeDocument/2006/customXml" ds:itemID="{3E17C1F0-43FB-4286-BC83-9579ADE12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17EAA-4C39-4CAB-8393-C33871C4A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830d1-d034-464b-8e33-ee28dd61891b"/>
    <ds:schemaRef ds:uri="8fc5e788-e545-4976-b794-618d99462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2159</TotalTime>
  <Words>229</Words>
  <Application>Microsoft Office PowerPoint</Application>
  <PresentationFormat>A4 Paper (210x297 mm)</PresentationFormat>
  <Paragraphs>144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Heighton</dc:creator>
  <cp:lastModifiedBy>Nick Bishop</cp:lastModifiedBy>
  <cp:revision>313</cp:revision>
  <cp:lastPrinted>2019-11-26T15:51:47Z</cp:lastPrinted>
  <dcterms:created xsi:type="dcterms:W3CDTF">2019-10-16T07:05:12Z</dcterms:created>
  <dcterms:modified xsi:type="dcterms:W3CDTF">2022-03-16T08:17:59Z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0x0101003527A576A3F5FF4283EC43A3646900B6</vt:lpwstr>
  </property>
  <property fmtid="{D5CDD505-2E9C-101B-9397-08002B2CF9AE}" pid="3" name="Order">
    <vt:r8>347100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