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</p:sldMasterIdLst>
  <p:sldIdLst>
    <p:sldId id="256" r:id="rId6"/>
    <p:sldId id="257" r:id="rId7"/>
    <p:sldId id="258" r:id="rId8"/>
    <p:sldId id="259" r:id="rId9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9185" autoAdjust="0"/>
    <p:restoredTop sz="94660"/>
  </p:normalViewPr>
  <p:slideViewPr>
    <p:cSldViewPr snapToGrid="0">
      <p:cViewPr varScale="1">
        <p:scale>
          <a:sx n="69" d="100"/>
          <a:sy n="69" d="100"/>
        </p:scale>
        <p:origin x="13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8C30-C9BA-43B4-82B4-3208D4A3E3B3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E16A-067F-4B54-AE7F-35AC47967A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4352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8C30-C9BA-43B4-82B4-3208D4A3E3B3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E16A-067F-4B54-AE7F-35AC47967A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0576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8C30-C9BA-43B4-82B4-3208D4A3E3B3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E16A-067F-4B54-AE7F-35AC47967A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46666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BB1D31-9E23-4D5C-9C05-A7FE352C18D1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26/06/2020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72CD50-CF05-4EC2-8E11-E56DA8DE47C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14991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BB1D31-9E23-4D5C-9C05-A7FE352C18D1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26/06/2020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72CD50-CF05-4EC2-8E11-E56DA8DE47C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75096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BB1D31-9E23-4D5C-9C05-A7FE352C18D1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26/06/2020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72CD50-CF05-4EC2-8E11-E56DA8DE47C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14641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BB1D31-9E23-4D5C-9C05-A7FE352C18D1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26/06/2020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72CD50-CF05-4EC2-8E11-E56DA8DE47C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5420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BB1D31-9E23-4D5C-9C05-A7FE352C18D1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26/06/2020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72CD50-CF05-4EC2-8E11-E56DA8DE47C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98109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BB1D31-9E23-4D5C-9C05-A7FE352C18D1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26/06/2020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72CD50-CF05-4EC2-8E11-E56DA8DE47C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20193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BB1D31-9E23-4D5C-9C05-A7FE352C18D1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26/06/2020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72CD50-CF05-4EC2-8E11-E56DA8DE47C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92001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BB1D31-9E23-4D5C-9C05-A7FE352C18D1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26/06/2020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72CD50-CF05-4EC2-8E11-E56DA8DE47C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2416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8C30-C9BA-43B4-82B4-3208D4A3E3B3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E16A-067F-4B54-AE7F-35AC47967A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13956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BB1D31-9E23-4D5C-9C05-A7FE352C18D1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26/06/2020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72CD50-CF05-4EC2-8E11-E56DA8DE47C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15066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BB1D31-9E23-4D5C-9C05-A7FE352C18D1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26/06/2020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72CD50-CF05-4EC2-8E11-E56DA8DE47C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6714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BB1D31-9E23-4D5C-9C05-A7FE352C18D1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26/06/2020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72CD50-CF05-4EC2-8E11-E56DA8DE47C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6379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8C30-C9BA-43B4-82B4-3208D4A3E3B3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E16A-067F-4B54-AE7F-35AC47967A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69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8C30-C9BA-43B4-82B4-3208D4A3E3B3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E16A-067F-4B54-AE7F-35AC47967A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205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8C30-C9BA-43B4-82B4-3208D4A3E3B3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E16A-067F-4B54-AE7F-35AC47967A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0306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8C30-C9BA-43B4-82B4-3208D4A3E3B3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E16A-067F-4B54-AE7F-35AC47967A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087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8C30-C9BA-43B4-82B4-3208D4A3E3B3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E16A-067F-4B54-AE7F-35AC47967A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113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8C30-C9BA-43B4-82B4-3208D4A3E3B3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E16A-067F-4B54-AE7F-35AC47967A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093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8C30-C9BA-43B4-82B4-3208D4A3E3B3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E16A-067F-4B54-AE7F-35AC47967A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6931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58C30-C9BA-43B4-82B4-3208D4A3E3B3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9E16A-067F-4B54-AE7F-35AC47967A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3269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BB1D31-9E23-4D5C-9C05-A7FE352C18D1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26/06/2020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72CD50-CF05-4EC2-8E11-E56DA8DE47C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919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6506752" y="228781"/>
            <a:ext cx="2355607" cy="1924189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u="sng" dirty="0"/>
              <a:t>MODULE 1</a:t>
            </a:r>
          </a:p>
          <a:p>
            <a:pPr algn="ctr"/>
            <a:r>
              <a:rPr lang="es-ES" b="1" dirty="0"/>
              <a:t> </a:t>
            </a:r>
          </a:p>
          <a:p>
            <a:pPr algn="ctr"/>
            <a:r>
              <a:rPr lang="es-ES" b="1" dirty="0"/>
              <a:t>¡Desconéctate!</a:t>
            </a:r>
          </a:p>
          <a:p>
            <a:pPr algn="ctr"/>
            <a:endParaRPr lang="es-ES" sz="1200" b="1" dirty="0"/>
          </a:p>
          <a:p>
            <a:pPr algn="ctr"/>
            <a:r>
              <a:rPr lang="es-ES" sz="1400" b="1" dirty="0"/>
              <a:t>(Escape &amp; </a:t>
            </a:r>
            <a:r>
              <a:rPr lang="es-ES" sz="1400" b="1" dirty="0" err="1"/>
              <a:t>get</a:t>
            </a:r>
            <a:r>
              <a:rPr lang="es-ES" sz="1400" b="1" dirty="0"/>
              <a:t> </a:t>
            </a:r>
            <a:r>
              <a:rPr lang="es-ES" sz="1400" b="1" dirty="0" err="1"/>
              <a:t>away</a:t>
            </a:r>
            <a:r>
              <a:rPr lang="es-ES" sz="1400" b="1" dirty="0"/>
              <a:t>!)</a:t>
            </a:r>
          </a:p>
        </p:txBody>
      </p:sp>
      <p:sp>
        <p:nvSpPr>
          <p:cNvPr id="3" name="Vertical Scroll 2"/>
          <p:cNvSpPr/>
          <p:nvPr/>
        </p:nvSpPr>
        <p:spPr>
          <a:xfrm>
            <a:off x="2381174" y="2141390"/>
            <a:ext cx="2355607" cy="1808063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u="sng" dirty="0"/>
              <a:t>MODULE 2</a:t>
            </a:r>
          </a:p>
          <a:p>
            <a:pPr algn="ctr"/>
            <a:endParaRPr lang="en-GB" b="1" dirty="0"/>
          </a:p>
          <a:p>
            <a:pPr algn="ctr"/>
            <a:r>
              <a:rPr lang="fr-FR" b="1" dirty="0"/>
              <a:t>Mi vida en el insti</a:t>
            </a:r>
          </a:p>
          <a:p>
            <a:pPr algn="ctr"/>
            <a:endParaRPr lang="fr-FR" sz="1400" b="1" dirty="0"/>
          </a:p>
          <a:p>
            <a:pPr algn="ctr"/>
            <a:r>
              <a:rPr lang="en-GB" sz="1600" b="1" dirty="0"/>
              <a:t>(My life at school)</a:t>
            </a:r>
          </a:p>
        </p:txBody>
      </p:sp>
      <p:sp>
        <p:nvSpPr>
          <p:cNvPr id="4" name="Vertical Scroll 3"/>
          <p:cNvSpPr/>
          <p:nvPr/>
        </p:nvSpPr>
        <p:spPr>
          <a:xfrm>
            <a:off x="3337454" y="4321970"/>
            <a:ext cx="2355607" cy="1808063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u="sng" dirty="0"/>
              <a:t>MODULE 3</a:t>
            </a:r>
          </a:p>
          <a:p>
            <a:pPr algn="ctr"/>
            <a:endParaRPr lang="en-GB" b="1" dirty="0"/>
          </a:p>
          <a:p>
            <a:pPr algn="ctr"/>
            <a:r>
              <a:rPr lang="en-GB" b="1" dirty="0"/>
              <a:t>Mi </a:t>
            </a:r>
            <a:r>
              <a:rPr lang="en-GB" b="1" dirty="0" err="1"/>
              <a:t>gente</a:t>
            </a:r>
            <a:endParaRPr lang="en-GB" b="1" dirty="0"/>
          </a:p>
          <a:p>
            <a:pPr algn="ctr"/>
            <a:endParaRPr lang="en-GB" sz="1400" b="1" dirty="0"/>
          </a:p>
          <a:p>
            <a:pPr algn="ctr"/>
            <a:r>
              <a:rPr lang="en-GB" b="1" dirty="0"/>
              <a:t>(My people)</a:t>
            </a:r>
          </a:p>
        </p:txBody>
      </p:sp>
      <p:pic>
        <p:nvPicPr>
          <p:cNvPr id="6" name="Picture 5" descr="&lt;strong&gt;Stickman&lt;/strong&gt; 08 by nicubunu - Blue &lt;strong&gt;stick man&lt;/strong&gt; figure ..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959712" y="4429807"/>
            <a:ext cx="736948" cy="880411"/>
          </a:xfrm>
          <a:prstGeom prst="rect">
            <a:avLst/>
          </a:prstGeom>
        </p:spPr>
      </p:pic>
      <p:pic>
        <p:nvPicPr>
          <p:cNvPr id="8" name="Picture 7" descr="&lt;strong&gt;Stickman&lt;/strong&gt; by nicubunu - Blue &lt;strong&gt;stick man&lt;/strong&gt; figure illustrating ..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7876" y="1009547"/>
            <a:ext cx="868876" cy="898064"/>
          </a:xfrm>
          <a:prstGeom prst="rect">
            <a:avLst/>
          </a:prstGeom>
        </p:spPr>
      </p:pic>
      <p:pic>
        <p:nvPicPr>
          <p:cNvPr id="9" name="Picture 8" descr="&lt;strong&gt;Stickman&lt;/strong&gt; 08 by nicubunu - Blue &lt;strong&gt;stick man&lt;/strong&gt; figure ...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5129" y="2832523"/>
            <a:ext cx="781365" cy="880411"/>
          </a:xfrm>
          <a:prstGeom prst="rect">
            <a:avLst/>
          </a:prstGeom>
        </p:spPr>
      </p:pic>
      <p:pic>
        <p:nvPicPr>
          <p:cNvPr id="11" name="Picture 10" descr="Man Clip Art | Free Stock Photo | Illustration of a ...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92" y="5984931"/>
            <a:ext cx="766784" cy="766784"/>
          </a:xfrm>
          <a:prstGeom prst="rect">
            <a:avLst/>
          </a:prstGeom>
        </p:spPr>
      </p:pic>
      <p:sp>
        <p:nvSpPr>
          <p:cNvPr id="14" name="Cloud Callout 13"/>
          <p:cNvSpPr/>
          <p:nvPr/>
        </p:nvSpPr>
        <p:spPr>
          <a:xfrm>
            <a:off x="1996715" y="49033"/>
            <a:ext cx="2928194" cy="1924189"/>
          </a:xfrm>
          <a:prstGeom prst="cloudCallout">
            <a:avLst>
              <a:gd name="adj1" fmla="val 76577"/>
              <a:gd name="adj2" fmla="val 2640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schemeClr val="tx1"/>
                </a:solidFill>
              </a:rPr>
              <a:t>Las vacaciones</a:t>
            </a:r>
          </a:p>
          <a:p>
            <a:pPr algn="ctr"/>
            <a:r>
              <a:rPr lang="es-ES" sz="1600" dirty="0">
                <a:solidFill>
                  <a:schemeClr val="tx1"/>
                </a:solidFill>
              </a:rPr>
              <a:t>Adonde fuiste?</a:t>
            </a:r>
          </a:p>
          <a:p>
            <a:pPr algn="ctr"/>
            <a:r>
              <a:rPr lang="es-ES" sz="1600" dirty="0">
                <a:solidFill>
                  <a:schemeClr val="tx1"/>
                </a:solidFill>
              </a:rPr>
              <a:t>Destino Barcelona!</a:t>
            </a:r>
          </a:p>
          <a:p>
            <a:pPr algn="ctr"/>
            <a:r>
              <a:rPr lang="es-ES" sz="1600" dirty="0">
                <a:solidFill>
                  <a:schemeClr val="tx1"/>
                </a:solidFill>
              </a:rPr>
              <a:t>Quisiera reservar…</a:t>
            </a:r>
          </a:p>
          <a:p>
            <a:pPr algn="ctr"/>
            <a:r>
              <a:rPr lang="es-ES" sz="1600" dirty="0">
                <a:solidFill>
                  <a:schemeClr val="tx1"/>
                </a:solidFill>
              </a:rPr>
              <a:t>Mis vacaciones desastrosas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5" name="Down Ribbon 14"/>
          <p:cNvSpPr/>
          <p:nvPr/>
        </p:nvSpPr>
        <p:spPr>
          <a:xfrm>
            <a:off x="48796" y="49033"/>
            <a:ext cx="1947919" cy="669702"/>
          </a:xfrm>
          <a:prstGeom prst="ribbon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1"/>
                </a:solidFill>
              </a:rPr>
              <a:t>GCSE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82306" y="30417"/>
            <a:ext cx="9048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>
                <a:solidFill>
                  <a:schemeClr val="accent1">
                    <a:lumMod val="50000"/>
                  </a:schemeClr>
                </a:solidFill>
              </a:rPr>
              <a:t>Weather</a:t>
            </a:r>
            <a:endParaRPr lang="en-GB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89465" y="1957492"/>
            <a:ext cx="9435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>
                <a:solidFill>
                  <a:schemeClr val="accent1">
                    <a:lumMod val="50000"/>
                  </a:schemeClr>
                </a:solidFill>
              </a:rPr>
              <a:t>Preterite</a:t>
            </a:r>
            <a:r>
              <a:rPr lang="es-ES" sz="1400" dirty="0">
                <a:solidFill>
                  <a:schemeClr val="accent1">
                    <a:lumMod val="50000"/>
                  </a:schemeClr>
                </a:solidFill>
              </a:rPr>
              <a:t> tense</a:t>
            </a:r>
            <a:endParaRPr lang="en-GB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-1" y="1067635"/>
            <a:ext cx="13894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solidFill>
                  <a:schemeClr val="accent1">
                    <a:lumMod val="50000"/>
                  </a:schemeClr>
                </a:solidFill>
              </a:rPr>
              <a:t>A </a:t>
            </a:r>
            <a:r>
              <a:rPr lang="es-ES" sz="1400" dirty="0" err="1">
                <a:solidFill>
                  <a:schemeClr val="accent1">
                    <a:lumMod val="50000"/>
                  </a:schemeClr>
                </a:solidFill>
              </a:rPr>
              <a:t>past</a:t>
            </a:r>
            <a:r>
              <a:rPr lang="es-ES" sz="1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ES" sz="1400" dirty="0" err="1">
                <a:solidFill>
                  <a:schemeClr val="accent1">
                    <a:lumMod val="50000"/>
                  </a:schemeClr>
                </a:solidFill>
              </a:rPr>
              <a:t>holiday</a:t>
            </a:r>
            <a:endParaRPr lang="en-GB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2" name="Cloud Callout 21"/>
          <p:cNvSpPr/>
          <p:nvPr/>
        </p:nvSpPr>
        <p:spPr>
          <a:xfrm>
            <a:off x="5840922" y="2458294"/>
            <a:ext cx="3105215" cy="1750932"/>
          </a:xfrm>
          <a:prstGeom prst="cloudCallout">
            <a:avLst>
              <a:gd name="adj1" fmla="val -65415"/>
              <a:gd name="adj2" fmla="val -24476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schemeClr val="tx1"/>
                </a:solidFill>
              </a:rPr>
              <a:t>Las asignaturas</a:t>
            </a:r>
          </a:p>
          <a:p>
            <a:pPr algn="ctr"/>
            <a:r>
              <a:rPr lang="es-ES" sz="1600" dirty="0">
                <a:solidFill>
                  <a:schemeClr val="tx1"/>
                </a:solidFill>
              </a:rPr>
              <a:t>Mi insti</a:t>
            </a:r>
          </a:p>
          <a:p>
            <a:pPr algn="ctr"/>
            <a:r>
              <a:rPr lang="es-E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¡</a:t>
            </a:r>
            <a:r>
              <a:rPr lang="es-ES" sz="1600" dirty="0">
                <a:solidFill>
                  <a:schemeClr val="tx1"/>
                </a:solidFill>
              </a:rPr>
              <a:t>Est</a:t>
            </a:r>
            <a:r>
              <a:rPr lang="es-E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á</a:t>
            </a:r>
            <a:r>
              <a:rPr lang="es-ES" sz="1600" dirty="0">
                <a:solidFill>
                  <a:schemeClr val="tx1"/>
                </a:solidFill>
              </a:rPr>
              <a:t> prohibido!</a:t>
            </a:r>
          </a:p>
          <a:p>
            <a:pPr algn="ctr"/>
            <a:r>
              <a:rPr lang="es-ES" sz="1600" dirty="0">
                <a:solidFill>
                  <a:schemeClr val="tx1"/>
                </a:solidFill>
              </a:rPr>
              <a:t>Destino Zaragoza</a:t>
            </a:r>
          </a:p>
          <a:p>
            <a:pPr algn="ctr"/>
            <a:r>
              <a:rPr lang="es-ES" sz="1600" dirty="0">
                <a:solidFill>
                  <a:schemeClr val="tx1"/>
                </a:solidFill>
              </a:rPr>
              <a:t>Mis clubs y mis éxitos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907514" y="2439386"/>
            <a:ext cx="9048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accent1">
                    <a:lumMod val="50000"/>
                  </a:schemeClr>
                </a:solidFill>
              </a:rPr>
              <a:t>Subjects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273645" y="3793980"/>
            <a:ext cx="9911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>
                <a:solidFill>
                  <a:schemeClr val="accent1">
                    <a:lumMod val="50000"/>
                  </a:schemeClr>
                </a:solidFill>
              </a:rPr>
              <a:t>Teachers</a:t>
            </a:r>
            <a:endParaRPr lang="en-GB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018557" y="5672760"/>
            <a:ext cx="14405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>
                <a:solidFill>
                  <a:schemeClr val="accent1">
                    <a:lumMod val="50000"/>
                  </a:schemeClr>
                </a:solidFill>
              </a:rPr>
              <a:t>School</a:t>
            </a:r>
            <a:r>
              <a:rPr lang="es-ES" sz="1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ES" sz="1400" dirty="0" err="1">
                <a:solidFill>
                  <a:schemeClr val="accent1">
                    <a:lumMod val="50000"/>
                  </a:schemeClr>
                </a:solidFill>
              </a:rPr>
              <a:t>exchange</a:t>
            </a:r>
            <a:endParaRPr lang="en-GB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565370" y="4347077"/>
            <a:ext cx="24428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>
                <a:solidFill>
                  <a:schemeClr val="accent1">
                    <a:lumMod val="50000"/>
                  </a:schemeClr>
                </a:solidFill>
              </a:rPr>
              <a:t>Family</a:t>
            </a:r>
            <a:endParaRPr lang="en-GB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-16266" y="4709133"/>
            <a:ext cx="10083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solidFill>
                  <a:schemeClr val="accent1">
                    <a:lumMod val="50000"/>
                  </a:schemeClr>
                </a:solidFill>
              </a:rPr>
              <a:t>Social </a:t>
            </a:r>
            <a:r>
              <a:rPr lang="es-ES" sz="1400" dirty="0" err="1">
                <a:solidFill>
                  <a:schemeClr val="accent1">
                    <a:lumMod val="50000"/>
                  </a:schemeClr>
                </a:solidFill>
              </a:rPr>
              <a:t>networks</a:t>
            </a:r>
            <a:endParaRPr lang="en-GB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D7C1EB7-29B8-41B1-BB81-5C2356597BD1}"/>
              </a:ext>
            </a:extLst>
          </p:cNvPr>
          <p:cNvSpPr txBox="1"/>
          <p:nvPr/>
        </p:nvSpPr>
        <p:spPr>
          <a:xfrm>
            <a:off x="0" y="2662901"/>
            <a:ext cx="10856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>
                <a:solidFill>
                  <a:schemeClr val="accent1">
                    <a:lumMod val="50000"/>
                  </a:schemeClr>
                </a:solidFill>
              </a:rPr>
              <a:t>Imperfect</a:t>
            </a:r>
            <a:r>
              <a:rPr lang="es-ES" sz="1400" dirty="0">
                <a:solidFill>
                  <a:schemeClr val="accent1">
                    <a:lumMod val="50000"/>
                  </a:schemeClr>
                </a:solidFill>
              </a:rPr>
              <a:t> tense</a:t>
            </a:r>
            <a:endParaRPr lang="en-GB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D524BF5-9A05-48C9-95D0-1B9E9296116B}"/>
              </a:ext>
            </a:extLst>
          </p:cNvPr>
          <p:cNvSpPr txBox="1"/>
          <p:nvPr/>
        </p:nvSpPr>
        <p:spPr>
          <a:xfrm>
            <a:off x="8225880" y="5100485"/>
            <a:ext cx="14405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400" dirty="0">
                <a:solidFill>
                  <a:schemeClr val="accent1">
                    <a:lumMod val="50000"/>
                  </a:schemeClr>
                </a:solidFill>
              </a:rPr>
              <a:t>Rules </a:t>
            </a:r>
          </a:p>
          <a:p>
            <a:pPr algn="r"/>
            <a:r>
              <a:rPr lang="es-ES" sz="1400" dirty="0">
                <a:solidFill>
                  <a:schemeClr val="accent1">
                    <a:lumMod val="50000"/>
                  </a:schemeClr>
                </a:solidFill>
              </a:rPr>
              <a:t>and </a:t>
            </a:r>
            <a:r>
              <a:rPr lang="es-ES" sz="1400" dirty="0" err="1">
                <a:solidFill>
                  <a:schemeClr val="accent1">
                    <a:lumMod val="50000"/>
                  </a:schemeClr>
                </a:solidFill>
              </a:rPr>
              <a:t>problems</a:t>
            </a:r>
            <a:endParaRPr lang="en-GB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6E9D10D-1C4F-4A6C-9C4C-F20FC8E5E6B1}"/>
              </a:ext>
            </a:extLst>
          </p:cNvPr>
          <p:cNvSpPr txBox="1"/>
          <p:nvPr/>
        </p:nvSpPr>
        <p:spPr>
          <a:xfrm>
            <a:off x="1745094" y="5469816"/>
            <a:ext cx="16784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>
                <a:solidFill>
                  <a:schemeClr val="accent1">
                    <a:lumMod val="50000"/>
                  </a:schemeClr>
                </a:solidFill>
              </a:rPr>
              <a:t>Describing</a:t>
            </a:r>
            <a:r>
              <a:rPr lang="es-ES" sz="1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ES" sz="1400" dirty="0" err="1">
                <a:solidFill>
                  <a:schemeClr val="accent1">
                    <a:lumMod val="50000"/>
                  </a:schemeClr>
                </a:solidFill>
              </a:rPr>
              <a:t>people</a:t>
            </a:r>
            <a:endParaRPr lang="en-GB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2A3507D3-17DA-4F38-9716-26AAD9A2202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9071" y="5698712"/>
            <a:ext cx="1577434" cy="1183075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801A0959-29B6-4508-B918-66745A87BB27}"/>
              </a:ext>
            </a:extLst>
          </p:cNvPr>
          <p:cNvSpPr txBox="1"/>
          <p:nvPr/>
        </p:nvSpPr>
        <p:spPr>
          <a:xfrm>
            <a:off x="4688792" y="1717787"/>
            <a:ext cx="9048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>
                <a:solidFill>
                  <a:schemeClr val="accent1">
                    <a:lumMod val="50000"/>
                  </a:schemeClr>
                </a:solidFill>
              </a:rPr>
              <a:t>Holidays</a:t>
            </a:r>
            <a:endParaRPr lang="en-GB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559DA54-B180-4AD5-91A7-0971CC23C891}"/>
              </a:ext>
            </a:extLst>
          </p:cNvPr>
          <p:cNvSpPr txBox="1"/>
          <p:nvPr/>
        </p:nvSpPr>
        <p:spPr>
          <a:xfrm>
            <a:off x="5812346" y="448410"/>
            <a:ext cx="904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err="1">
                <a:solidFill>
                  <a:schemeClr val="accent1">
                    <a:lumMod val="50000"/>
                  </a:schemeClr>
                </a:solidFill>
              </a:rPr>
              <a:t>Present</a:t>
            </a:r>
            <a:r>
              <a:rPr lang="es-ES" sz="1400" dirty="0">
                <a:solidFill>
                  <a:schemeClr val="accent1">
                    <a:lumMod val="50000"/>
                  </a:schemeClr>
                </a:solidFill>
              </a:rPr>
              <a:t> tense</a:t>
            </a:r>
            <a:endParaRPr lang="en-GB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8EDB2D2-DF1D-4023-93D5-F53ADF9CCC35}"/>
              </a:ext>
            </a:extLst>
          </p:cNvPr>
          <p:cNvSpPr txBox="1"/>
          <p:nvPr/>
        </p:nvSpPr>
        <p:spPr>
          <a:xfrm>
            <a:off x="756967" y="3368309"/>
            <a:ext cx="14219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accent1">
                    <a:lumMod val="50000"/>
                  </a:schemeClr>
                </a:solidFill>
              </a:rPr>
              <a:t>Booking </a:t>
            </a:r>
            <a:r>
              <a:rPr lang="en-GB" sz="1400" dirty="0" err="1">
                <a:solidFill>
                  <a:schemeClr val="accent1">
                    <a:lumMod val="50000"/>
                  </a:schemeClr>
                </a:solidFill>
              </a:rPr>
              <a:t>accomodation</a:t>
            </a:r>
            <a:endParaRPr lang="en-GB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2D8D142-BCED-40E1-BDAC-3B92BB39321E}"/>
              </a:ext>
            </a:extLst>
          </p:cNvPr>
          <p:cNvSpPr txBox="1"/>
          <p:nvPr/>
        </p:nvSpPr>
        <p:spPr>
          <a:xfrm>
            <a:off x="8922825" y="2678634"/>
            <a:ext cx="9048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>
                <a:solidFill>
                  <a:schemeClr val="accent1">
                    <a:lumMod val="50000"/>
                  </a:schemeClr>
                </a:solidFill>
              </a:rPr>
              <a:t>Uniform</a:t>
            </a:r>
            <a:endParaRPr lang="en-GB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DD40A85-A0FD-40A3-AAA4-6A04EEDAF6AC}"/>
              </a:ext>
            </a:extLst>
          </p:cNvPr>
          <p:cNvSpPr txBox="1"/>
          <p:nvPr/>
        </p:nvSpPr>
        <p:spPr>
          <a:xfrm>
            <a:off x="8038386" y="4071210"/>
            <a:ext cx="9048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>
                <a:solidFill>
                  <a:schemeClr val="accent1">
                    <a:lumMod val="50000"/>
                  </a:schemeClr>
                </a:solidFill>
              </a:rPr>
              <a:t>Facilities</a:t>
            </a:r>
            <a:endParaRPr lang="en-GB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96563DD-114E-45E1-BAE8-CB4E502E9CBA}"/>
              </a:ext>
            </a:extLst>
          </p:cNvPr>
          <p:cNvSpPr txBox="1"/>
          <p:nvPr/>
        </p:nvSpPr>
        <p:spPr>
          <a:xfrm>
            <a:off x="5626425" y="5436934"/>
            <a:ext cx="14405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solidFill>
                  <a:schemeClr val="accent1">
                    <a:lumMod val="50000"/>
                  </a:schemeClr>
                </a:solidFill>
              </a:rPr>
              <a:t>Extracurricular</a:t>
            </a:r>
            <a:endParaRPr lang="en-GB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7784A9E-EFB4-401A-BC8E-4E496340DB46}"/>
              </a:ext>
            </a:extLst>
          </p:cNvPr>
          <p:cNvSpPr txBox="1"/>
          <p:nvPr/>
        </p:nvSpPr>
        <p:spPr>
          <a:xfrm>
            <a:off x="6506752" y="4347078"/>
            <a:ext cx="15488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>
                <a:solidFill>
                  <a:schemeClr val="accent1">
                    <a:lumMod val="50000"/>
                  </a:schemeClr>
                </a:solidFill>
              </a:rPr>
              <a:t>Near</a:t>
            </a:r>
            <a:r>
              <a:rPr lang="es-ES" sz="1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ES" sz="1400" dirty="0" err="1">
                <a:solidFill>
                  <a:schemeClr val="accent1">
                    <a:lumMod val="50000"/>
                  </a:schemeClr>
                </a:solidFill>
              </a:rPr>
              <a:t>future</a:t>
            </a:r>
            <a:r>
              <a:rPr lang="es-ES" sz="1400" dirty="0">
                <a:solidFill>
                  <a:schemeClr val="accent1">
                    <a:lumMod val="50000"/>
                  </a:schemeClr>
                </a:solidFill>
              </a:rPr>
              <a:t> tense</a:t>
            </a:r>
            <a:endParaRPr lang="en-GB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9E82DA6-4A59-4E96-8F35-26B227D9D532}"/>
              </a:ext>
            </a:extLst>
          </p:cNvPr>
          <p:cNvSpPr txBox="1"/>
          <p:nvPr/>
        </p:nvSpPr>
        <p:spPr>
          <a:xfrm>
            <a:off x="1157504" y="6162293"/>
            <a:ext cx="16784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>
                <a:solidFill>
                  <a:schemeClr val="accent1">
                    <a:lumMod val="50000"/>
                  </a:schemeClr>
                </a:solidFill>
              </a:rPr>
              <a:t>Making</a:t>
            </a:r>
            <a:r>
              <a:rPr lang="es-ES" sz="1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ES" sz="1400" dirty="0" err="1">
                <a:solidFill>
                  <a:schemeClr val="accent1">
                    <a:lumMod val="50000"/>
                  </a:schemeClr>
                </a:solidFill>
              </a:rPr>
              <a:t>arrangements</a:t>
            </a:r>
            <a:endParaRPr lang="en-GB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537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6012514" y="193079"/>
            <a:ext cx="2478814" cy="1890868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u="sng" dirty="0"/>
              <a:t>MODULE 4</a:t>
            </a:r>
          </a:p>
          <a:p>
            <a:pPr algn="ctr"/>
            <a:endParaRPr lang="en-GB" sz="1400" b="1" dirty="0"/>
          </a:p>
          <a:p>
            <a:pPr algn="ctr"/>
            <a:r>
              <a:rPr lang="en-GB" b="1" dirty="0" err="1"/>
              <a:t>Intereses</a:t>
            </a:r>
            <a:r>
              <a:rPr lang="en-GB" b="1" dirty="0"/>
              <a:t> e </a:t>
            </a:r>
            <a:r>
              <a:rPr lang="en-GB" b="1" dirty="0" err="1"/>
              <a:t>influencias</a:t>
            </a:r>
            <a:endParaRPr lang="en-GB" b="1" dirty="0"/>
          </a:p>
          <a:p>
            <a:pPr algn="ctr"/>
            <a:endParaRPr lang="en-GB" sz="1200" b="1" dirty="0"/>
          </a:p>
          <a:p>
            <a:pPr algn="ctr"/>
            <a:r>
              <a:rPr lang="en-GB" sz="1400" b="1" dirty="0"/>
              <a:t>(Interests &amp; influences)</a:t>
            </a:r>
          </a:p>
        </p:txBody>
      </p:sp>
      <p:sp>
        <p:nvSpPr>
          <p:cNvPr id="3" name="Vertical Scroll 2"/>
          <p:cNvSpPr/>
          <p:nvPr/>
        </p:nvSpPr>
        <p:spPr>
          <a:xfrm>
            <a:off x="14446" y="2588993"/>
            <a:ext cx="2059539" cy="1808063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u="sng" dirty="0"/>
              <a:t>MODULE 5</a:t>
            </a:r>
          </a:p>
          <a:p>
            <a:pPr algn="ctr"/>
            <a:endParaRPr lang="en-GB" b="1" dirty="0"/>
          </a:p>
          <a:p>
            <a:pPr algn="ctr"/>
            <a:r>
              <a:rPr lang="en-GB" b="1" dirty="0" err="1"/>
              <a:t>Ciudades</a:t>
            </a:r>
            <a:endParaRPr lang="en-GB" b="1" dirty="0"/>
          </a:p>
          <a:p>
            <a:pPr algn="ctr"/>
            <a:endParaRPr lang="en-GB" sz="1400" b="1" dirty="0"/>
          </a:p>
          <a:p>
            <a:pPr algn="ctr"/>
            <a:r>
              <a:rPr lang="en-GB" sz="1600" b="1" dirty="0"/>
              <a:t>(Cities)</a:t>
            </a:r>
          </a:p>
        </p:txBody>
      </p:sp>
      <p:pic>
        <p:nvPicPr>
          <p:cNvPr id="5" name="Picture 4" descr="&lt;strong&gt;Stickman&lt;/strong&gt; 08 by nicubunu - Blue &lt;strong&gt;stick man&lt;/strong&gt; figure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756014" y="2716304"/>
            <a:ext cx="736948" cy="880411"/>
          </a:xfrm>
          <a:prstGeom prst="rect">
            <a:avLst/>
          </a:prstGeom>
        </p:spPr>
      </p:pic>
      <p:pic>
        <p:nvPicPr>
          <p:cNvPr id="6" name="Picture 5" descr="&lt;strong&gt;Stickman&lt;/strong&gt; by nicubunu - Blue &lt;strong&gt;stick man&lt;/strong&gt; figure illustrating ..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0696" y="5719194"/>
            <a:ext cx="868876" cy="898064"/>
          </a:xfrm>
          <a:prstGeom prst="rect">
            <a:avLst/>
          </a:prstGeom>
        </p:spPr>
      </p:pic>
      <p:pic>
        <p:nvPicPr>
          <p:cNvPr id="7" name="Picture 6" descr="&lt;strong&gt;Stickman&lt;/strong&gt; 08 by nicubunu - Blue &lt;strong&gt;stick man&lt;/strong&gt; figure ..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5767" y="766784"/>
            <a:ext cx="781365" cy="880411"/>
          </a:xfrm>
          <a:prstGeom prst="rect">
            <a:avLst/>
          </a:prstGeom>
        </p:spPr>
      </p:pic>
      <p:pic>
        <p:nvPicPr>
          <p:cNvPr id="8" name="Picture 7" descr="Man Clip Art | Free Stock Photo | Illustration of a ...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954" y="0"/>
            <a:ext cx="766784" cy="766784"/>
          </a:xfrm>
          <a:prstGeom prst="rect">
            <a:avLst/>
          </a:prstGeom>
        </p:spPr>
      </p:pic>
      <p:sp>
        <p:nvSpPr>
          <p:cNvPr id="9" name="Cloud Callout 8"/>
          <p:cNvSpPr/>
          <p:nvPr/>
        </p:nvSpPr>
        <p:spPr>
          <a:xfrm>
            <a:off x="4821382" y="2166228"/>
            <a:ext cx="3149544" cy="1890868"/>
          </a:xfrm>
          <a:prstGeom prst="cloudCallout">
            <a:avLst>
              <a:gd name="adj1" fmla="val -66822"/>
              <a:gd name="adj2" fmla="val -13887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schemeClr val="tx1"/>
                </a:solidFill>
              </a:rPr>
              <a:t>Mi tiempo libre</a:t>
            </a:r>
          </a:p>
          <a:p>
            <a:pPr algn="ctr"/>
            <a:r>
              <a:rPr lang="es-E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¿</a:t>
            </a:r>
            <a:r>
              <a:rPr lang="es-ES" sz="1600" dirty="0">
                <a:solidFill>
                  <a:schemeClr val="tx1"/>
                </a:solidFill>
              </a:rPr>
              <a:t>Qu</a:t>
            </a:r>
            <a:r>
              <a:rPr lang="es-E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es-ES" sz="1600" dirty="0">
                <a:solidFill>
                  <a:schemeClr val="tx1"/>
                </a:solidFill>
              </a:rPr>
              <a:t> sueles hacer?</a:t>
            </a:r>
          </a:p>
          <a:p>
            <a:pPr algn="ctr"/>
            <a:r>
              <a:rPr lang="es-E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¡</a:t>
            </a:r>
            <a:r>
              <a:rPr lang="es-ES" sz="1600" dirty="0">
                <a:solidFill>
                  <a:schemeClr val="tx1"/>
                </a:solidFill>
              </a:rPr>
              <a:t>Fanático del deporte!</a:t>
            </a:r>
          </a:p>
          <a:p>
            <a:pPr algn="ctr"/>
            <a:r>
              <a:rPr lang="es-ES" sz="1600" dirty="0">
                <a:solidFill>
                  <a:schemeClr val="tx1"/>
                </a:solidFill>
              </a:rPr>
              <a:t>#Temas del momento</a:t>
            </a:r>
          </a:p>
          <a:p>
            <a:pPr algn="ctr"/>
            <a:r>
              <a:rPr lang="es-ES" sz="1600" dirty="0">
                <a:solidFill>
                  <a:schemeClr val="tx1"/>
                </a:solidFill>
              </a:rPr>
              <a:t>En directo</a:t>
            </a:r>
          </a:p>
          <a:p>
            <a:pPr algn="ctr"/>
            <a:r>
              <a:rPr lang="es-ES" sz="1600" dirty="0">
                <a:solidFill>
                  <a:schemeClr val="tx1"/>
                </a:solidFill>
              </a:rPr>
              <a:t>Modelos a seguir</a:t>
            </a:r>
          </a:p>
        </p:txBody>
      </p:sp>
      <p:sp>
        <p:nvSpPr>
          <p:cNvPr id="10" name="Cloud Callout 9"/>
          <p:cNvSpPr/>
          <p:nvPr/>
        </p:nvSpPr>
        <p:spPr>
          <a:xfrm>
            <a:off x="5520267" y="4059058"/>
            <a:ext cx="3036483" cy="1972445"/>
          </a:xfrm>
          <a:prstGeom prst="cloudCallout">
            <a:avLst>
              <a:gd name="adj1" fmla="val -68109"/>
              <a:gd name="adj2" fmla="val -30894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schemeClr val="tx1"/>
                </a:solidFill>
              </a:rPr>
              <a:t>De compras</a:t>
            </a:r>
          </a:p>
          <a:p>
            <a:pPr algn="ctr"/>
            <a:r>
              <a:rPr lang="es-E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¿</a:t>
            </a:r>
            <a:r>
              <a:rPr lang="es-ES" sz="1600" dirty="0">
                <a:solidFill>
                  <a:schemeClr val="tx1"/>
                </a:solidFill>
              </a:rPr>
              <a:t>C</a:t>
            </a:r>
            <a:r>
              <a:rPr lang="es-E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ó</a:t>
            </a:r>
            <a:r>
              <a:rPr lang="es-ES" sz="1600" dirty="0">
                <a:solidFill>
                  <a:schemeClr val="tx1"/>
                </a:solidFill>
              </a:rPr>
              <a:t>mo es tu zona?</a:t>
            </a:r>
          </a:p>
          <a:p>
            <a:pPr algn="ctr"/>
            <a:r>
              <a:rPr lang="es-E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¿</a:t>
            </a:r>
            <a:r>
              <a:rPr lang="es-ES" sz="1600" dirty="0">
                <a:solidFill>
                  <a:schemeClr val="tx1"/>
                </a:solidFill>
              </a:rPr>
              <a:t>Qu</a:t>
            </a:r>
            <a:r>
              <a:rPr lang="es-E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es-ES" sz="1600" dirty="0">
                <a:solidFill>
                  <a:schemeClr val="tx1"/>
                </a:solidFill>
              </a:rPr>
              <a:t> harás mañana?</a:t>
            </a:r>
          </a:p>
          <a:p>
            <a:pPr algn="ctr"/>
            <a:r>
              <a:rPr lang="es-ES" sz="1600" dirty="0">
                <a:solidFill>
                  <a:schemeClr val="tx1"/>
                </a:solidFill>
              </a:rPr>
              <a:t>Los pros y los contras</a:t>
            </a:r>
          </a:p>
          <a:p>
            <a:pPr algn="ctr"/>
            <a:r>
              <a:rPr lang="es-ES" sz="1600" dirty="0">
                <a:solidFill>
                  <a:schemeClr val="tx1"/>
                </a:solidFill>
              </a:rPr>
              <a:t>Destino Arequipa!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550" y="1403865"/>
            <a:ext cx="15588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>
                <a:solidFill>
                  <a:schemeClr val="accent1">
                    <a:lumMod val="50000"/>
                  </a:schemeClr>
                </a:solidFill>
              </a:rPr>
              <a:t>Present</a:t>
            </a:r>
            <a:r>
              <a:rPr lang="es-ES" sz="1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ES" sz="1400" dirty="0" err="1">
                <a:solidFill>
                  <a:schemeClr val="accent1">
                    <a:lumMod val="50000"/>
                  </a:schemeClr>
                </a:solidFill>
              </a:rPr>
              <a:t>continuous</a:t>
            </a:r>
            <a:r>
              <a:rPr lang="es-ES" sz="1400" dirty="0">
                <a:solidFill>
                  <a:schemeClr val="accent1">
                    <a:lumMod val="50000"/>
                  </a:schemeClr>
                </a:solidFill>
              </a:rPr>
              <a:t> tense</a:t>
            </a:r>
            <a:endParaRPr lang="en-GB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556750" y="1015184"/>
            <a:ext cx="10896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accent1">
                    <a:lumMod val="50000"/>
                  </a:schemeClr>
                </a:solidFill>
              </a:rPr>
              <a:t>Free time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970926" y="2309910"/>
            <a:ext cx="15299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accent1">
                    <a:lumMod val="50000"/>
                  </a:schemeClr>
                </a:solidFill>
              </a:rPr>
              <a:t>Films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983575" y="1996294"/>
            <a:ext cx="822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chemeClr val="accent1">
                    <a:lumMod val="50000"/>
                  </a:schemeClr>
                </a:solidFill>
              </a:rPr>
              <a:t>TV</a:t>
            </a:r>
            <a:endParaRPr lang="en-GB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72610" y="5385127"/>
            <a:ext cx="24131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solidFill>
                  <a:schemeClr val="accent1">
                    <a:lumMod val="50000"/>
                  </a:schemeClr>
                </a:solidFill>
              </a:rPr>
              <a:t>Places in </a:t>
            </a:r>
            <a:r>
              <a:rPr lang="es-ES" sz="1400" dirty="0" err="1">
                <a:solidFill>
                  <a:schemeClr val="accent1">
                    <a:lumMod val="50000"/>
                  </a:schemeClr>
                </a:solidFill>
              </a:rPr>
              <a:t>town</a:t>
            </a:r>
            <a:endParaRPr lang="en-GB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10808" y="4446949"/>
            <a:ext cx="12665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accent1">
                    <a:lumMod val="50000"/>
                  </a:schemeClr>
                </a:solidFill>
              </a:rPr>
              <a:t>Shops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6550" y="5077350"/>
            <a:ext cx="15588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accent1">
                    <a:lumMod val="50000"/>
                  </a:schemeClr>
                </a:solidFill>
              </a:rPr>
              <a:t>Shopping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653604" y="4398449"/>
            <a:ext cx="1252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accent1">
                    <a:lumMod val="50000"/>
                  </a:schemeClr>
                </a:solidFill>
              </a:rPr>
              <a:t>Pros &amp; cons of city life</a:t>
            </a:r>
          </a:p>
        </p:txBody>
      </p:sp>
      <p:sp>
        <p:nvSpPr>
          <p:cNvPr id="19" name="Cloud Callout 22">
            <a:extLst>
              <a:ext uri="{FF2B5EF4-FFF2-40B4-BE49-F238E27FC236}">
                <a16:creationId xmlns:a16="http://schemas.microsoft.com/office/drawing/2014/main" id="{F30887DE-4726-48AB-A417-16633668A877}"/>
              </a:ext>
            </a:extLst>
          </p:cNvPr>
          <p:cNvSpPr/>
          <p:nvPr/>
        </p:nvSpPr>
        <p:spPr>
          <a:xfrm>
            <a:off x="1237053" y="0"/>
            <a:ext cx="3284944" cy="2126347"/>
          </a:xfrm>
          <a:prstGeom prst="cloudCallout">
            <a:avLst>
              <a:gd name="adj1" fmla="val 70944"/>
              <a:gd name="adj2" fmla="val -12012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schemeClr val="tx1"/>
                </a:solidFill>
              </a:rPr>
              <a:t>Mi familia y mis amigos</a:t>
            </a:r>
          </a:p>
          <a:p>
            <a:pPr algn="ctr"/>
            <a:r>
              <a:rPr lang="es-ES" sz="1600" dirty="0">
                <a:solidFill>
                  <a:schemeClr val="tx1"/>
                </a:solidFill>
              </a:rPr>
              <a:t>Mis aplicaciones favoritas</a:t>
            </a:r>
          </a:p>
          <a:p>
            <a:pPr algn="ctr"/>
            <a:r>
              <a:rPr lang="es-E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¿Q</a:t>
            </a:r>
            <a:r>
              <a:rPr lang="es-ES" sz="1600" dirty="0">
                <a:solidFill>
                  <a:schemeClr val="tx1"/>
                </a:solidFill>
              </a:rPr>
              <a:t>u</a:t>
            </a:r>
            <a:r>
              <a:rPr lang="es-E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es-ES" sz="1600" dirty="0">
                <a:solidFill>
                  <a:schemeClr val="tx1"/>
                </a:solidFill>
              </a:rPr>
              <a:t> estas haciendo?</a:t>
            </a:r>
          </a:p>
          <a:p>
            <a:pPr algn="ctr"/>
            <a:r>
              <a:rPr lang="es-ES" sz="1600" dirty="0">
                <a:solidFill>
                  <a:schemeClr val="tx1"/>
                </a:solidFill>
              </a:rPr>
              <a:t>Leer es un placer</a:t>
            </a:r>
          </a:p>
          <a:p>
            <a:pPr algn="ctr"/>
            <a:r>
              <a:rPr lang="es-ES" sz="1600" dirty="0">
                <a:solidFill>
                  <a:schemeClr val="tx1"/>
                </a:solidFill>
              </a:rPr>
              <a:t>Retratos y relaciones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15B6D74-AAA6-41AF-B8C3-8417C0FB6398}"/>
              </a:ext>
            </a:extLst>
          </p:cNvPr>
          <p:cNvSpPr txBox="1"/>
          <p:nvPr/>
        </p:nvSpPr>
        <p:spPr>
          <a:xfrm>
            <a:off x="3827952" y="3708967"/>
            <a:ext cx="15299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>
                <a:solidFill>
                  <a:schemeClr val="accent1">
                    <a:lumMod val="50000"/>
                  </a:schemeClr>
                </a:solidFill>
              </a:rPr>
              <a:t>What’s</a:t>
            </a:r>
            <a:r>
              <a:rPr lang="es-ES" sz="1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ES" sz="1400" dirty="0" err="1">
                <a:solidFill>
                  <a:schemeClr val="accent1">
                    <a:lumMod val="50000"/>
                  </a:schemeClr>
                </a:solidFill>
              </a:rPr>
              <a:t>trending</a:t>
            </a:r>
            <a:endParaRPr lang="en-GB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3" name="Picture 22" descr="&lt;strong&gt;Stickman&lt;/strong&gt; 08 by nicubunu - Blue &lt;strong&gt;stick man&lt;/strong&gt; figure ...">
            <a:extLst>
              <a:ext uri="{FF2B5EF4-FFF2-40B4-BE49-F238E27FC236}">
                <a16:creationId xmlns:a16="http://schemas.microsoft.com/office/drawing/2014/main" id="{186F1D3B-2827-4B1A-816B-255F3956EDD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2359" y="4427707"/>
            <a:ext cx="781365" cy="880411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E30C7592-7AED-48E4-918C-3C7E5B60801A}"/>
              </a:ext>
            </a:extLst>
          </p:cNvPr>
          <p:cNvSpPr txBox="1"/>
          <p:nvPr/>
        </p:nvSpPr>
        <p:spPr>
          <a:xfrm>
            <a:off x="2772870" y="4340208"/>
            <a:ext cx="16880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>
                <a:solidFill>
                  <a:schemeClr val="accent1">
                    <a:lumMod val="50000"/>
                  </a:schemeClr>
                </a:solidFill>
              </a:rPr>
              <a:t>Features</a:t>
            </a:r>
            <a:r>
              <a:rPr lang="es-ES" sz="1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ES" sz="1400" dirty="0" err="1">
                <a:solidFill>
                  <a:schemeClr val="accent1">
                    <a:lumMod val="50000"/>
                  </a:schemeClr>
                </a:solidFill>
              </a:rPr>
              <a:t>of</a:t>
            </a:r>
            <a:r>
              <a:rPr lang="es-ES" sz="1400" dirty="0">
                <a:solidFill>
                  <a:schemeClr val="accent1">
                    <a:lumMod val="50000"/>
                  </a:schemeClr>
                </a:solidFill>
              </a:rPr>
              <a:t> a </a:t>
            </a:r>
            <a:r>
              <a:rPr lang="es-ES" sz="1400" dirty="0" err="1">
                <a:solidFill>
                  <a:schemeClr val="accent1">
                    <a:lumMod val="50000"/>
                  </a:schemeClr>
                </a:solidFill>
              </a:rPr>
              <a:t>region</a:t>
            </a:r>
            <a:endParaRPr lang="en-GB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3C737C2-1E59-4ED5-AA17-C8537EC8D144}"/>
              </a:ext>
            </a:extLst>
          </p:cNvPr>
          <p:cNvSpPr txBox="1"/>
          <p:nvPr/>
        </p:nvSpPr>
        <p:spPr>
          <a:xfrm>
            <a:off x="3979235" y="5445946"/>
            <a:ext cx="13743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accent1">
                    <a:lumMod val="50000"/>
                  </a:schemeClr>
                </a:solidFill>
              </a:rPr>
              <a:t>Making plans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95339EE-25DD-4885-8D2E-79D8F84AEF66}"/>
              </a:ext>
            </a:extLst>
          </p:cNvPr>
          <p:cNvSpPr txBox="1"/>
          <p:nvPr/>
        </p:nvSpPr>
        <p:spPr>
          <a:xfrm>
            <a:off x="7690771" y="5837858"/>
            <a:ext cx="11788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>
                <a:solidFill>
                  <a:schemeClr val="accent1">
                    <a:lumMod val="50000"/>
                  </a:schemeClr>
                </a:solidFill>
              </a:rPr>
              <a:t>Describing</a:t>
            </a:r>
            <a:r>
              <a:rPr lang="es-ES" sz="1400" dirty="0">
                <a:solidFill>
                  <a:schemeClr val="accent1">
                    <a:lumMod val="50000"/>
                  </a:schemeClr>
                </a:solidFill>
              </a:rPr>
              <a:t> a </a:t>
            </a:r>
            <a:r>
              <a:rPr lang="es-ES" sz="1400" dirty="0" err="1">
                <a:solidFill>
                  <a:schemeClr val="accent1">
                    <a:lumMod val="50000"/>
                  </a:schemeClr>
                </a:solidFill>
              </a:rPr>
              <a:t>trip</a:t>
            </a:r>
            <a:r>
              <a:rPr lang="es-ES" sz="1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ES" sz="1400" dirty="0" err="1">
                <a:solidFill>
                  <a:schemeClr val="accent1">
                    <a:lumMod val="50000"/>
                  </a:schemeClr>
                </a:solidFill>
              </a:rPr>
              <a:t>to</a:t>
            </a:r>
            <a:r>
              <a:rPr lang="es-ES" sz="1400" dirty="0">
                <a:solidFill>
                  <a:schemeClr val="accent1">
                    <a:lumMod val="50000"/>
                  </a:schemeClr>
                </a:solidFill>
              </a:rPr>
              <a:t> a </a:t>
            </a:r>
            <a:r>
              <a:rPr lang="es-ES" sz="1400" dirty="0" err="1">
                <a:solidFill>
                  <a:schemeClr val="accent1">
                    <a:lumMod val="50000"/>
                  </a:schemeClr>
                </a:solidFill>
              </a:rPr>
              <a:t>city</a:t>
            </a:r>
            <a:endParaRPr lang="en-GB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B3E69089-7211-4F60-B770-B463E41C37E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7210" y="5674925"/>
            <a:ext cx="1577434" cy="1183075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93D61675-4E99-4ED5-AA93-FA2E6A740C0F}"/>
              </a:ext>
            </a:extLst>
          </p:cNvPr>
          <p:cNvSpPr txBox="1"/>
          <p:nvPr/>
        </p:nvSpPr>
        <p:spPr>
          <a:xfrm>
            <a:off x="3841846" y="1851851"/>
            <a:ext cx="16784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solidFill>
                  <a:schemeClr val="accent1">
                    <a:lumMod val="50000"/>
                  </a:schemeClr>
                </a:solidFill>
              </a:rPr>
              <a:t>Reading</a:t>
            </a:r>
            <a:endParaRPr lang="en-GB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951018A-9059-46A1-9853-BC5F83995D36}"/>
              </a:ext>
            </a:extLst>
          </p:cNvPr>
          <p:cNvSpPr txBox="1"/>
          <p:nvPr/>
        </p:nvSpPr>
        <p:spPr>
          <a:xfrm>
            <a:off x="4893289" y="213806"/>
            <a:ext cx="16784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>
                <a:solidFill>
                  <a:schemeClr val="accent1">
                    <a:lumMod val="50000"/>
                  </a:schemeClr>
                </a:solidFill>
              </a:rPr>
              <a:t>Relationships</a:t>
            </a:r>
            <a:endParaRPr lang="en-GB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7EEE0AC-FAB9-47D9-8D26-39F22A75690D}"/>
              </a:ext>
            </a:extLst>
          </p:cNvPr>
          <p:cNvSpPr txBox="1"/>
          <p:nvPr/>
        </p:nvSpPr>
        <p:spPr>
          <a:xfrm>
            <a:off x="8769763" y="3185247"/>
            <a:ext cx="16784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>
                <a:solidFill>
                  <a:schemeClr val="accent1">
                    <a:lumMod val="50000"/>
                  </a:schemeClr>
                </a:solidFill>
              </a:rPr>
              <a:t>Sports</a:t>
            </a:r>
            <a:endParaRPr lang="en-GB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0879E24-270C-489F-BDDD-DBD05C0AF91C}"/>
              </a:ext>
            </a:extLst>
          </p:cNvPr>
          <p:cNvSpPr txBox="1"/>
          <p:nvPr/>
        </p:nvSpPr>
        <p:spPr>
          <a:xfrm>
            <a:off x="3561759" y="2356934"/>
            <a:ext cx="16784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>
                <a:solidFill>
                  <a:schemeClr val="accent1">
                    <a:lumMod val="50000"/>
                  </a:schemeClr>
                </a:solidFill>
              </a:rPr>
              <a:t>Perfect</a:t>
            </a:r>
            <a:r>
              <a:rPr lang="es-ES" sz="1400" dirty="0">
                <a:solidFill>
                  <a:schemeClr val="accent1">
                    <a:lumMod val="50000"/>
                  </a:schemeClr>
                </a:solidFill>
              </a:rPr>
              <a:t> tense</a:t>
            </a:r>
            <a:endParaRPr lang="en-GB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5CE2BE8-D955-425C-BC8B-475B1D7AEE6C}"/>
              </a:ext>
            </a:extLst>
          </p:cNvPr>
          <p:cNvSpPr txBox="1"/>
          <p:nvPr/>
        </p:nvSpPr>
        <p:spPr>
          <a:xfrm>
            <a:off x="2339961" y="3623357"/>
            <a:ext cx="16784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>
                <a:solidFill>
                  <a:schemeClr val="accent1">
                    <a:lumMod val="50000"/>
                  </a:schemeClr>
                </a:solidFill>
              </a:rPr>
              <a:t>Entertainment</a:t>
            </a:r>
            <a:endParaRPr lang="en-GB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A374791-8D43-4F90-ACBC-DF5D2D90D043}"/>
              </a:ext>
            </a:extLst>
          </p:cNvPr>
          <p:cNvSpPr txBox="1"/>
          <p:nvPr/>
        </p:nvSpPr>
        <p:spPr>
          <a:xfrm>
            <a:off x="2226045" y="2491287"/>
            <a:ext cx="16784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solidFill>
                  <a:schemeClr val="accent1">
                    <a:lumMod val="50000"/>
                  </a:schemeClr>
                </a:solidFill>
              </a:rPr>
              <a:t>Role </a:t>
            </a:r>
            <a:r>
              <a:rPr lang="es-ES" sz="1400" dirty="0" err="1">
                <a:solidFill>
                  <a:schemeClr val="accent1">
                    <a:lumMod val="50000"/>
                  </a:schemeClr>
                </a:solidFill>
              </a:rPr>
              <a:t>models</a:t>
            </a:r>
            <a:endParaRPr lang="en-GB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F1203FF-E115-488A-BC63-C6B082FA9A1A}"/>
              </a:ext>
            </a:extLst>
          </p:cNvPr>
          <p:cNvSpPr txBox="1"/>
          <p:nvPr/>
        </p:nvSpPr>
        <p:spPr>
          <a:xfrm>
            <a:off x="5698404" y="5958685"/>
            <a:ext cx="16784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solidFill>
                  <a:schemeClr val="accent1">
                    <a:lumMod val="50000"/>
                  </a:schemeClr>
                </a:solidFill>
              </a:rPr>
              <a:t>Future tense</a:t>
            </a:r>
            <a:endParaRPr lang="en-GB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549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6506752" y="344907"/>
            <a:ext cx="2355607" cy="1808063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u="sng" dirty="0"/>
              <a:t>MODULE 6</a:t>
            </a:r>
          </a:p>
          <a:p>
            <a:pPr algn="ctr"/>
            <a:r>
              <a:rPr lang="en-GB" b="1" dirty="0"/>
              <a:t> </a:t>
            </a:r>
          </a:p>
          <a:p>
            <a:pPr algn="ctr"/>
            <a:r>
              <a:rPr lang="en-GB" b="1" dirty="0"/>
              <a:t>De </a:t>
            </a:r>
            <a:r>
              <a:rPr lang="en-GB" b="1" dirty="0" err="1"/>
              <a:t>costumbre</a:t>
            </a:r>
            <a:endParaRPr lang="en-GB" b="1" dirty="0"/>
          </a:p>
          <a:p>
            <a:pPr algn="ctr"/>
            <a:endParaRPr lang="en-GB" sz="1400" b="1" dirty="0"/>
          </a:p>
          <a:p>
            <a:pPr algn="ctr"/>
            <a:r>
              <a:rPr lang="en-GB" sz="1600" b="1" dirty="0"/>
              <a:t>(Customs)</a:t>
            </a:r>
          </a:p>
        </p:txBody>
      </p:sp>
      <p:sp>
        <p:nvSpPr>
          <p:cNvPr id="3" name="Vertical Scroll 2"/>
          <p:cNvSpPr/>
          <p:nvPr/>
        </p:nvSpPr>
        <p:spPr>
          <a:xfrm>
            <a:off x="2381174" y="2085304"/>
            <a:ext cx="2355607" cy="186415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u="sng" dirty="0"/>
              <a:t>MODULE 8</a:t>
            </a:r>
          </a:p>
          <a:p>
            <a:pPr algn="ctr"/>
            <a:endParaRPr lang="en-GB" sz="1200" b="1" dirty="0"/>
          </a:p>
          <a:p>
            <a:pPr algn="ctr"/>
            <a:r>
              <a:rPr lang="fr-FR" b="1" dirty="0" err="1"/>
              <a:t>Hacia</a:t>
            </a:r>
            <a:r>
              <a:rPr lang="fr-FR" b="1" dirty="0"/>
              <a:t> un </a:t>
            </a:r>
            <a:r>
              <a:rPr lang="fr-FR" b="1" dirty="0" err="1"/>
              <a:t>mundo</a:t>
            </a:r>
            <a:r>
              <a:rPr lang="fr-FR" b="1" dirty="0"/>
              <a:t> </a:t>
            </a:r>
            <a:r>
              <a:rPr lang="fr-FR" b="1" dirty="0" err="1"/>
              <a:t>mejor</a:t>
            </a:r>
            <a:endParaRPr lang="fr-FR" b="1" dirty="0"/>
          </a:p>
          <a:p>
            <a:pPr algn="ctr"/>
            <a:endParaRPr lang="fr-FR" sz="1100" b="1" dirty="0"/>
          </a:p>
          <a:p>
            <a:pPr algn="ctr"/>
            <a:r>
              <a:rPr lang="en-GB" sz="1600" b="1" dirty="0"/>
              <a:t>(Towards a better world)</a:t>
            </a:r>
          </a:p>
        </p:txBody>
      </p:sp>
      <p:sp>
        <p:nvSpPr>
          <p:cNvPr id="4" name="Vertical Scroll 3"/>
          <p:cNvSpPr/>
          <p:nvPr/>
        </p:nvSpPr>
        <p:spPr>
          <a:xfrm>
            <a:off x="3322382" y="4209226"/>
            <a:ext cx="2355607" cy="1808063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u="sng" dirty="0"/>
              <a:t>MODULE 7</a:t>
            </a:r>
          </a:p>
          <a:p>
            <a:pPr algn="ctr"/>
            <a:endParaRPr lang="en-GB" b="1" dirty="0"/>
          </a:p>
          <a:p>
            <a:pPr algn="ctr"/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¡</a:t>
            </a:r>
            <a:r>
              <a:rPr lang="en-GB" b="1" dirty="0"/>
              <a:t>A </a:t>
            </a:r>
            <a:r>
              <a:rPr lang="en-GB" b="1" dirty="0" err="1"/>
              <a:t>currar</a:t>
            </a:r>
            <a:r>
              <a:rPr lang="en-GB" b="1" dirty="0"/>
              <a:t>!</a:t>
            </a:r>
          </a:p>
          <a:p>
            <a:pPr algn="ctr"/>
            <a:endParaRPr lang="en-GB" sz="1600" b="1" dirty="0"/>
          </a:p>
          <a:p>
            <a:pPr algn="ctr"/>
            <a:r>
              <a:rPr lang="en-GB" sz="1600" b="1" dirty="0"/>
              <a:t>(To work!)</a:t>
            </a:r>
          </a:p>
        </p:txBody>
      </p:sp>
      <p:pic>
        <p:nvPicPr>
          <p:cNvPr id="6" name="Picture 5" descr="&lt;strong&gt;Stickman&lt;/strong&gt; 08 by nicubunu - Blue &lt;strong&gt;stick man&lt;/strong&gt; figure ..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470300" y="4356825"/>
            <a:ext cx="736948" cy="880411"/>
          </a:xfrm>
          <a:prstGeom prst="rect">
            <a:avLst/>
          </a:prstGeom>
        </p:spPr>
      </p:pic>
      <p:pic>
        <p:nvPicPr>
          <p:cNvPr id="8" name="Picture 7" descr="&lt;strong&gt;Stickman&lt;/strong&gt; by nicubunu - Blue &lt;strong&gt;stick man&lt;/strong&gt; figure illustrating ..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7876" y="1009547"/>
            <a:ext cx="868876" cy="898064"/>
          </a:xfrm>
          <a:prstGeom prst="rect">
            <a:avLst/>
          </a:prstGeom>
        </p:spPr>
      </p:pic>
      <p:pic>
        <p:nvPicPr>
          <p:cNvPr id="9" name="Picture 8" descr="&lt;strong&gt;Stickman&lt;/strong&gt; 08 by nicubunu - Blue &lt;strong&gt;stick man&lt;/strong&gt; figure ...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662" y="2755366"/>
            <a:ext cx="781365" cy="880411"/>
          </a:xfrm>
          <a:prstGeom prst="rect">
            <a:avLst/>
          </a:prstGeom>
        </p:spPr>
      </p:pic>
      <p:pic>
        <p:nvPicPr>
          <p:cNvPr id="11" name="Picture 10" descr="Man Clip Art | Free Stock Photo | Illustration of a ...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92" y="5984931"/>
            <a:ext cx="766784" cy="766784"/>
          </a:xfrm>
          <a:prstGeom prst="rect">
            <a:avLst/>
          </a:prstGeom>
        </p:spPr>
      </p:pic>
      <p:sp>
        <p:nvSpPr>
          <p:cNvPr id="14" name="Cloud Callout 13"/>
          <p:cNvSpPr/>
          <p:nvPr/>
        </p:nvSpPr>
        <p:spPr>
          <a:xfrm>
            <a:off x="2286509" y="94648"/>
            <a:ext cx="2849118" cy="1843056"/>
          </a:xfrm>
          <a:prstGeom prst="cloudCallout">
            <a:avLst>
              <a:gd name="adj1" fmla="val 72232"/>
              <a:gd name="adj2" fmla="val -1752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schemeClr val="tx1"/>
                </a:solidFill>
              </a:rPr>
              <a:t>Dietas del mundo</a:t>
            </a:r>
          </a:p>
          <a:p>
            <a:pPr algn="ctr"/>
            <a:r>
              <a:rPr lang="es-E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¡</a:t>
            </a:r>
            <a:r>
              <a:rPr lang="es-ES" sz="1600" dirty="0">
                <a:solidFill>
                  <a:schemeClr val="tx1"/>
                </a:solidFill>
              </a:rPr>
              <a:t>A comer!</a:t>
            </a:r>
          </a:p>
          <a:p>
            <a:pPr algn="ctr"/>
            <a:r>
              <a:rPr lang="es-E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¡</a:t>
            </a:r>
            <a:r>
              <a:rPr lang="es-ES" sz="1600" dirty="0">
                <a:solidFill>
                  <a:schemeClr val="tx1"/>
                </a:solidFill>
              </a:rPr>
              <a:t>De fiesta!</a:t>
            </a:r>
          </a:p>
          <a:p>
            <a:pPr algn="ctr"/>
            <a:r>
              <a:rPr lang="es-ES" sz="1600" dirty="0">
                <a:solidFill>
                  <a:schemeClr val="tx1"/>
                </a:solidFill>
              </a:rPr>
              <a:t>Un día especial</a:t>
            </a:r>
          </a:p>
          <a:p>
            <a:pPr algn="ctr"/>
            <a:r>
              <a:rPr lang="es-ES" sz="1600" dirty="0">
                <a:solidFill>
                  <a:schemeClr val="tx1"/>
                </a:solidFill>
              </a:rPr>
              <a:t>El festival de música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135627" y="399069"/>
            <a:ext cx="16763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>
                <a:solidFill>
                  <a:schemeClr val="accent1">
                    <a:lumMod val="50000"/>
                  </a:schemeClr>
                </a:solidFill>
              </a:rPr>
              <a:t>Ilnesses</a:t>
            </a:r>
            <a:r>
              <a:rPr lang="es-ES" sz="1400" dirty="0">
                <a:solidFill>
                  <a:schemeClr val="accent1">
                    <a:lumMod val="50000"/>
                  </a:schemeClr>
                </a:solidFill>
              </a:rPr>
              <a:t> &amp; injuries</a:t>
            </a:r>
            <a:endParaRPr lang="en-GB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0092" y="820633"/>
            <a:ext cx="94354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>
                <a:solidFill>
                  <a:schemeClr val="accent1">
                    <a:lumMod val="50000"/>
                  </a:schemeClr>
                </a:solidFill>
              </a:rPr>
              <a:t>Ordering</a:t>
            </a:r>
            <a:r>
              <a:rPr lang="es-ES" sz="1400" dirty="0">
                <a:solidFill>
                  <a:schemeClr val="accent1">
                    <a:lumMod val="50000"/>
                  </a:schemeClr>
                </a:solidFill>
              </a:rPr>
              <a:t> in a restaurant</a:t>
            </a:r>
            <a:endParaRPr lang="en-GB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348488" y="1747542"/>
            <a:ext cx="12076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>
                <a:solidFill>
                  <a:schemeClr val="accent1">
                    <a:lumMod val="50000"/>
                  </a:schemeClr>
                </a:solidFill>
              </a:rPr>
              <a:t>Daily</a:t>
            </a:r>
            <a:r>
              <a:rPr lang="es-ES" sz="1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ES" sz="1400" dirty="0" err="1">
                <a:solidFill>
                  <a:schemeClr val="accent1">
                    <a:lumMod val="50000"/>
                  </a:schemeClr>
                </a:solidFill>
              </a:rPr>
              <a:t>routine</a:t>
            </a:r>
            <a:endParaRPr lang="en-GB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2" name="Cloud Callout 21"/>
          <p:cNvSpPr/>
          <p:nvPr/>
        </p:nvSpPr>
        <p:spPr>
          <a:xfrm>
            <a:off x="6907254" y="2623742"/>
            <a:ext cx="2876455" cy="1585484"/>
          </a:xfrm>
          <a:prstGeom prst="cloudCallout">
            <a:avLst>
              <a:gd name="adj1" fmla="val -65129"/>
              <a:gd name="adj2" fmla="val -31692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schemeClr val="tx1"/>
                </a:solidFill>
              </a:rPr>
              <a:t>El medio ambiente</a:t>
            </a:r>
          </a:p>
          <a:p>
            <a:pPr algn="ctr"/>
            <a:r>
              <a:rPr lang="es-ES" sz="1600" dirty="0">
                <a:solidFill>
                  <a:schemeClr val="tx1"/>
                </a:solidFill>
              </a:rPr>
              <a:t>Piensa globalmente</a:t>
            </a:r>
          </a:p>
          <a:p>
            <a:pPr algn="ctr"/>
            <a:r>
              <a:rPr lang="es-ES" sz="1600" dirty="0">
                <a:solidFill>
                  <a:schemeClr val="tx1"/>
                </a:solidFill>
              </a:rPr>
              <a:t>Actúa localmente</a:t>
            </a:r>
          </a:p>
          <a:p>
            <a:pPr algn="ctr"/>
            <a:r>
              <a:rPr lang="es-E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¡V</a:t>
            </a:r>
            <a:r>
              <a:rPr lang="es-ES" sz="1600" dirty="0">
                <a:solidFill>
                  <a:schemeClr val="tx1"/>
                </a:solidFill>
              </a:rPr>
              <a:t>ivir a tope!</a:t>
            </a:r>
          </a:p>
          <a:p>
            <a:pPr algn="ctr"/>
            <a:r>
              <a:rPr lang="es-E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¡</a:t>
            </a:r>
            <a:r>
              <a:rPr lang="es-ES" sz="1600" dirty="0">
                <a:solidFill>
                  <a:schemeClr val="tx1"/>
                </a:solidFill>
              </a:rPr>
              <a:t>El deporte nos une!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736781" y="2480712"/>
            <a:ext cx="13092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accent1">
                    <a:lumMod val="50000"/>
                  </a:schemeClr>
                </a:solidFill>
              </a:rPr>
              <a:t>Environment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409943" y="2396028"/>
            <a:ext cx="17886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400" dirty="0">
                <a:solidFill>
                  <a:schemeClr val="accent1">
                    <a:lumMod val="50000"/>
                  </a:schemeClr>
                </a:solidFill>
              </a:rPr>
              <a:t>Global </a:t>
            </a:r>
            <a:r>
              <a:rPr lang="es-ES" sz="1400" dirty="0" err="1">
                <a:solidFill>
                  <a:schemeClr val="accent1">
                    <a:lumMod val="50000"/>
                  </a:schemeClr>
                </a:solidFill>
              </a:rPr>
              <a:t>issues</a:t>
            </a:r>
            <a:endParaRPr lang="en-GB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429462" y="4314539"/>
            <a:ext cx="11401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accent1">
                    <a:lumMod val="50000"/>
                  </a:schemeClr>
                </a:solidFill>
              </a:rPr>
              <a:t>Local actions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777662" y="5384939"/>
            <a:ext cx="14348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accent1">
                    <a:lumMod val="50000"/>
                  </a:schemeClr>
                </a:solidFill>
              </a:rPr>
              <a:t>Sporting events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52702" y="4356825"/>
            <a:ext cx="547049" cy="31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solidFill>
                  <a:schemeClr val="accent1">
                    <a:lumMod val="50000"/>
                  </a:schemeClr>
                </a:solidFill>
              </a:rPr>
              <a:t>Jobs</a:t>
            </a:r>
            <a:endParaRPr lang="en-GB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D7C1EB7-29B8-41B1-BB81-5C2356597BD1}"/>
              </a:ext>
            </a:extLst>
          </p:cNvPr>
          <p:cNvSpPr txBox="1"/>
          <p:nvPr/>
        </p:nvSpPr>
        <p:spPr>
          <a:xfrm>
            <a:off x="369593" y="3380812"/>
            <a:ext cx="1642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solidFill>
                  <a:schemeClr val="accent1">
                    <a:lumMod val="50000"/>
                  </a:schemeClr>
                </a:solidFill>
              </a:rPr>
              <a:t>A music festival</a:t>
            </a:r>
            <a:endParaRPr lang="en-GB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D524BF5-9A05-48C9-95D0-1B9E9296116B}"/>
              </a:ext>
            </a:extLst>
          </p:cNvPr>
          <p:cNvSpPr txBox="1"/>
          <p:nvPr/>
        </p:nvSpPr>
        <p:spPr>
          <a:xfrm>
            <a:off x="7999559" y="5341368"/>
            <a:ext cx="14348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>
                <a:solidFill>
                  <a:schemeClr val="accent1">
                    <a:lumMod val="50000"/>
                  </a:schemeClr>
                </a:solidFill>
              </a:rPr>
              <a:t>Healthy</a:t>
            </a:r>
            <a:r>
              <a:rPr lang="es-ES" sz="1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ES" sz="1400" dirty="0" err="1">
                <a:solidFill>
                  <a:schemeClr val="accent1">
                    <a:lumMod val="50000"/>
                  </a:schemeClr>
                </a:solidFill>
              </a:rPr>
              <a:t>lifestyles</a:t>
            </a:r>
            <a:endParaRPr lang="en-GB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6E9D10D-1C4F-4A6C-9C4C-F20FC8E5E6B1}"/>
              </a:ext>
            </a:extLst>
          </p:cNvPr>
          <p:cNvSpPr txBox="1"/>
          <p:nvPr/>
        </p:nvSpPr>
        <p:spPr>
          <a:xfrm>
            <a:off x="1180953" y="6091612"/>
            <a:ext cx="1142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accent1">
                    <a:lumMod val="50000"/>
                  </a:schemeClr>
                </a:solidFill>
              </a:rPr>
              <a:t>Learning languages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C2D81121-BFD6-4C25-88D8-0136267EB8F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5481" y="5649145"/>
            <a:ext cx="1577434" cy="1183075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A903DCA8-BC94-4413-BCC2-9BA24DAB02CD}"/>
              </a:ext>
            </a:extLst>
          </p:cNvPr>
          <p:cNvSpPr txBox="1"/>
          <p:nvPr/>
        </p:nvSpPr>
        <p:spPr>
          <a:xfrm>
            <a:off x="1275098" y="500225"/>
            <a:ext cx="12076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>
                <a:solidFill>
                  <a:schemeClr val="accent1">
                    <a:lumMod val="50000"/>
                  </a:schemeClr>
                </a:solidFill>
              </a:rPr>
              <a:t>Typical</a:t>
            </a:r>
            <a:r>
              <a:rPr lang="es-ES" sz="1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ES" sz="1400" dirty="0" err="1">
                <a:solidFill>
                  <a:schemeClr val="accent1">
                    <a:lumMod val="50000"/>
                  </a:schemeClr>
                </a:solidFill>
              </a:rPr>
              <a:t>food</a:t>
            </a:r>
            <a:endParaRPr lang="en-GB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C7F1A63-C3C5-46A8-9440-986BC48DA9FF}"/>
              </a:ext>
            </a:extLst>
          </p:cNvPr>
          <p:cNvSpPr txBox="1"/>
          <p:nvPr/>
        </p:nvSpPr>
        <p:spPr>
          <a:xfrm>
            <a:off x="1498504" y="2012090"/>
            <a:ext cx="9435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>
                <a:solidFill>
                  <a:schemeClr val="accent1">
                    <a:lumMod val="50000"/>
                  </a:schemeClr>
                </a:solidFill>
              </a:rPr>
              <a:t>Special</a:t>
            </a:r>
            <a:r>
              <a:rPr lang="es-ES" sz="1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ES" sz="1400" dirty="0" err="1">
                <a:solidFill>
                  <a:schemeClr val="accent1">
                    <a:lumMod val="50000"/>
                  </a:schemeClr>
                </a:solidFill>
              </a:rPr>
              <a:t>days</a:t>
            </a:r>
            <a:endParaRPr lang="en-GB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182B727-3AC4-46AD-83F1-5DB9D70F937E}"/>
              </a:ext>
            </a:extLst>
          </p:cNvPr>
          <p:cNvSpPr txBox="1"/>
          <p:nvPr/>
        </p:nvSpPr>
        <p:spPr>
          <a:xfrm>
            <a:off x="-14152" y="2273700"/>
            <a:ext cx="9435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>
                <a:solidFill>
                  <a:schemeClr val="accent1">
                    <a:lumMod val="50000"/>
                  </a:schemeClr>
                </a:solidFill>
              </a:rPr>
              <a:t>Festivals</a:t>
            </a:r>
            <a:endParaRPr lang="en-GB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7B5322D-3945-4030-B0DB-14B36F333E62}"/>
              </a:ext>
            </a:extLst>
          </p:cNvPr>
          <p:cNvSpPr txBox="1"/>
          <p:nvPr/>
        </p:nvSpPr>
        <p:spPr>
          <a:xfrm>
            <a:off x="5138440" y="3635255"/>
            <a:ext cx="13092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accent1">
                    <a:lumMod val="50000"/>
                  </a:schemeClr>
                </a:solidFill>
              </a:rPr>
              <a:t>Healthy eating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8EDD484-1527-4247-9402-A67EF6586DEB}"/>
              </a:ext>
            </a:extLst>
          </p:cNvPr>
          <p:cNvSpPr txBox="1"/>
          <p:nvPr/>
        </p:nvSpPr>
        <p:spPr>
          <a:xfrm>
            <a:off x="2039455" y="5341368"/>
            <a:ext cx="7526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err="1">
                <a:solidFill>
                  <a:schemeClr val="accent1">
                    <a:lumMod val="50000"/>
                  </a:schemeClr>
                </a:solidFill>
              </a:rPr>
              <a:t>Earning</a:t>
            </a:r>
            <a:r>
              <a:rPr lang="es-ES" sz="1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ES" sz="1400" dirty="0" err="1">
                <a:solidFill>
                  <a:schemeClr val="accent1">
                    <a:lumMod val="50000"/>
                  </a:schemeClr>
                </a:solidFill>
              </a:rPr>
              <a:t>money</a:t>
            </a:r>
            <a:endParaRPr lang="en-GB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1B77C12-CE28-41B7-97F3-DADDB2221410}"/>
              </a:ext>
            </a:extLst>
          </p:cNvPr>
          <p:cNvSpPr txBox="1"/>
          <p:nvPr/>
        </p:nvSpPr>
        <p:spPr>
          <a:xfrm>
            <a:off x="113989" y="4499653"/>
            <a:ext cx="10818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err="1">
                <a:solidFill>
                  <a:schemeClr val="accent1">
                    <a:lumMod val="50000"/>
                  </a:schemeClr>
                </a:solidFill>
              </a:rPr>
              <a:t>Work</a:t>
            </a:r>
            <a:r>
              <a:rPr lang="es-ES" sz="1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ES" sz="1400" dirty="0" err="1">
                <a:solidFill>
                  <a:schemeClr val="accent1">
                    <a:lumMod val="50000"/>
                  </a:schemeClr>
                </a:solidFill>
              </a:rPr>
              <a:t>experience</a:t>
            </a:r>
            <a:endParaRPr lang="en-GB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965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7010400" y="314788"/>
            <a:ext cx="2119745" cy="1590003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u="sng" dirty="0"/>
              <a:t>SPEAKING</a:t>
            </a:r>
          </a:p>
          <a:p>
            <a:pPr algn="ctr"/>
            <a:endParaRPr lang="en-GB" b="1" dirty="0"/>
          </a:p>
        </p:txBody>
      </p:sp>
      <p:sp>
        <p:nvSpPr>
          <p:cNvPr id="3" name="Vertical Scroll 2"/>
          <p:cNvSpPr/>
          <p:nvPr/>
        </p:nvSpPr>
        <p:spPr>
          <a:xfrm>
            <a:off x="14447" y="2588993"/>
            <a:ext cx="2135819" cy="1808063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u="sng" dirty="0"/>
              <a:t>REVISION</a:t>
            </a:r>
          </a:p>
          <a:p>
            <a:pPr algn="ctr"/>
            <a:endParaRPr lang="en-GB" b="1" dirty="0"/>
          </a:p>
        </p:txBody>
      </p:sp>
      <p:pic>
        <p:nvPicPr>
          <p:cNvPr id="5" name="Picture 4" descr="&lt;strong&gt;Stickman&lt;/strong&gt; 08 by nicubunu - Blue &lt;strong&gt;stick man&lt;/strong&gt; figure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816065" y="2588993"/>
            <a:ext cx="736948" cy="880411"/>
          </a:xfrm>
          <a:prstGeom prst="rect">
            <a:avLst/>
          </a:prstGeom>
        </p:spPr>
      </p:pic>
      <p:pic>
        <p:nvPicPr>
          <p:cNvPr id="6" name="Picture 5" descr="&lt;strong&gt;Stickman&lt;/strong&gt; by nicubunu - Blue &lt;strong&gt;stick man&lt;/strong&gt; figure illustrating ..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0696" y="5719194"/>
            <a:ext cx="868876" cy="898064"/>
          </a:xfrm>
          <a:prstGeom prst="rect">
            <a:avLst/>
          </a:prstGeom>
        </p:spPr>
      </p:pic>
      <p:pic>
        <p:nvPicPr>
          <p:cNvPr id="7" name="Picture 6" descr="&lt;strong&gt;Stickman&lt;/strong&gt; 08 by nicubunu - Blue &lt;strong&gt;stick man&lt;/strong&gt; figure ..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2521" y="758712"/>
            <a:ext cx="781365" cy="880411"/>
          </a:xfrm>
          <a:prstGeom prst="rect">
            <a:avLst/>
          </a:prstGeom>
        </p:spPr>
      </p:pic>
      <p:pic>
        <p:nvPicPr>
          <p:cNvPr id="8" name="Picture 7" descr="Man Clip Art | Free Stock Photo | Illustration of a ...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44" y="-8072"/>
            <a:ext cx="766784" cy="766784"/>
          </a:xfrm>
          <a:prstGeom prst="rect">
            <a:avLst/>
          </a:prstGeom>
        </p:spPr>
      </p:pic>
      <p:sp>
        <p:nvSpPr>
          <p:cNvPr id="9" name="Cloud Callout 8"/>
          <p:cNvSpPr/>
          <p:nvPr/>
        </p:nvSpPr>
        <p:spPr>
          <a:xfrm>
            <a:off x="5365043" y="2249032"/>
            <a:ext cx="2478814" cy="1644941"/>
          </a:xfrm>
          <a:prstGeom prst="cloudCallout">
            <a:avLst>
              <a:gd name="adj1" fmla="val -79368"/>
              <a:gd name="adj2" fmla="val -10265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tx1"/>
                </a:solidFill>
              </a:rPr>
              <a:t>Role</a:t>
            </a:r>
            <a:r>
              <a:rPr lang="fr-FR" dirty="0">
                <a:solidFill>
                  <a:schemeClr val="tx1"/>
                </a:solidFill>
              </a:rPr>
              <a:t> Play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Photo </a:t>
            </a:r>
            <a:r>
              <a:rPr lang="fr-FR" dirty="0" err="1">
                <a:solidFill>
                  <a:schemeClr val="tx1"/>
                </a:solidFill>
              </a:rPr>
              <a:t>Card</a:t>
            </a:r>
            <a:endParaRPr lang="fr-FR" dirty="0">
              <a:solidFill>
                <a:schemeClr val="tx1"/>
              </a:solidFill>
            </a:endParaRPr>
          </a:p>
          <a:p>
            <a:pPr algn="ctr"/>
            <a:r>
              <a:rPr lang="fr-FR" dirty="0">
                <a:solidFill>
                  <a:schemeClr val="tx1"/>
                </a:solidFill>
              </a:rPr>
              <a:t>General Conversation</a:t>
            </a:r>
          </a:p>
        </p:txBody>
      </p:sp>
      <p:sp>
        <p:nvSpPr>
          <p:cNvPr id="10" name="Cloud Callout 9"/>
          <p:cNvSpPr/>
          <p:nvPr/>
        </p:nvSpPr>
        <p:spPr>
          <a:xfrm>
            <a:off x="5613464" y="4059058"/>
            <a:ext cx="2943286" cy="1972445"/>
          </a:xfrm>
          <a:prstGeom prst="cloudCallout">
            <a:avLst>
              <a:gd name="adj1" fmla="val -68109"/>
              <a:gd name="adj2" fmla="val -30894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Listening</a:t>
            </a:r>
          </a:p>
          <a:p>
            <a:pPr algn="ctr"/>
            <a:endParaRPr lang="en-GB" sz="1000" dirty="0">
              <a:solidFill>
                <a:schemeClr val="tx1"/>
              </a:solidFill>
            </a:endParaRPr>
          </a:p>
          <a:p>
            <a:pPr algn="ctr"/>
            <a:r>
              <a:rPr lang="en-GB" dirty="0">
                <a:solidFill>
                  <a:schemeClr val="tx1"/>
                </a:solidFill>
              </a:rPr>
              <a:t>Reading</a:t>
            </a:r>
          </a:p>
          <a:p>
            <a:pPr algn="ctr"/>
            <a:endParaRPr lang="en-GB" sz="1050" dirty="0">
              <a:solidFill>
                <a:schemeClr val="tx1"/>
              </a:solidFill>
            </a:endParaRPr>
          </a:p>
          <a:p>
            <a:pPr algn="ctr"/>
            <a:r>
              <a:rPr lang="en-GB" dirty="0">
                <a:solidFill>
                  <a:schemeClr val="tx1"/>
                </a:solidFill>
              </a:rPr>
              <a:t>Writing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98189" y="1779943"/>
            <a:ext cx="16030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accent1">
                    <a:lumMod val="50000"/>
                  </a:schemeClr>
                </a:solidFill>
              </a:rPr>
              <a:t>Applying for  a job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634629" y="2725726"/>
            <a:ext cx="12613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>
                <a:solidFill>
                  <a:schemeClr val="accent1">
                    <a:lumMod val="50000"/>
                  </a:schemeClr>
                </a:solidFill>
              </a:rPr>
              <a:t>! Mystery question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38785" y="2367791"/>
            <a:ext cx="15299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>
                <a:solidFill>
                  <a:schemeClr val="accent1">
                    <a:lumMod val="50000"/>
                  </a:schemeClr>
                </a:solidFill>
              </a:rPr>
              <a:t>Opinions</a:t>
            </a:r>
            <a:endParaRPr lang="en-GB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734553" y="2046784"/>
            <a:ext cx="8221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chemeClr val="accent1">
                    <a:lumMod val="50000"/>
                  </a:schemeClr>
                </a:solidFill>
              </a:rPr>
              <a:t>?  Ask a </a:t>
            </a:r>
            <a:r>
              <a:rPr lang="es-ES" sz="1400" dirty="0" err="1">
                <a:solidFill>
                  <a:schemeClr val="accent1">
                    <a:lumMod val="50000"/>
                  </a:schemeClr>
                </a:solidFill>
              </a:rPr>
              <a:t>question</a:t>
            </a:r>
            <a:endParaRPr lang="en-GB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26208" y="5513059"/>
            <a:ext cx="24131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solidFill>
                  <a:schemeClr val="accent1">
                    <a:lumMod val="50000"/>
                  </a:schemeClr>
                </a:solidFill>
              </a:rPr>
              <a:t>Look </a:t>
            </a:r>
            <a:r>
              <a:rPr lang="es-ES" sz="1400" dirty="0" err="1">
                <a:solidFill>
                  <a:schemeClr val="accent1">
                    <a:lumMod val="50000"/>
                  </a:schemeClr>
                </a:solidFill>
              </a:rPr>
              <a:t>for</a:t>
            </a:r>
            <a:r>
              <a:rPr lang="es-ES" sz="1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ES" sz="1400" dirty="0" err="1">
                <a:solidFill>
                  <a:schemeClr val="accent1">
                    <a:lumMod val="50000"/>
                  </a:schemeClr>
                </a:solidFill>
              </a:rPr>
              <a:t>clues</a:t>
            </a:r>
            <a:endParaRPr lang="en-GB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88937" y="4326069"/>
            <a:ext cx="23349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accent1">
                    <a:lumMod val="50000"/>
                  </a:schemeClr>
                </a:solidFill>
              </a:rPr>
              <a:t>Predict what you might hear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647993" y="5513059"/>
            <a:ext cx="15588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accent1">
                    <a:lumMod val="50000"/>
                  </a:schemeClr>
                </a:solidFill>
              </a:rPr>
              <a:t>Never leave a question blank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430585" y="4370381"/>
            <a:ext cx="1252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accent1">
                    <a:lumMod val="50000"/>
                  </a:schemeClr>
                </a:solidFill>
              </a:rPr>
              <a:t>Check your work</a:t>
            </a:r>
          </a:p>
        </p:txBody>
      </p:sp>
      <p:sp>
        <p:nvSpPr>
          <p:cNvPr id="19" name="Cloud Callout 22">
            <a:extLst>
              <a:ext uri="{FF2B5EF4-FFF2-40B4-BE49-F238E27FC236}">
                <a16:creationId xmlns:a16="http://schemas.microsoft.com/office/drawing/2014/main" id="{F30887DE-4726-48AB-A417-16633668A877}"/>
              </a:ext>
            </a:extLst>
          </p:cNvPr>
          <p:cNvSpPr/>
          <p:nvPr/>
        </p:nvSpPr>
        <p:spPr>
          <a:xfrm>
            <a:off x="568036" y="104486"/>
            <a:ext cx="4197928" cy="1983234"/>
          </a:xfrm>
          <a:prstGeom prst="cloudCallout">
            <a:avLst>
              <a:gd name="adj1" fmla="val 62609"/>
              <a:gd name="adj2" fmla="val -19817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schemeClr val="tx1"/>
                </a:solidFill>
              </a:rPr>
              <a:t>Los trabajos</a:t>
            </a:r>
          </a:p>
          <a:p>
            <a:pPr algn="ctr"/>
            <a:r>
              <a:rPr lang="es-E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¿</a:t>
            </a:r>
            <a:r>
              <a:rPr lang="es-ES" sz="1600" dirty="0">
                <a:solidFill>
                  <a:schemeClr val="tx1"/>
                </a:solidFill>
              </a:rPr>
              <a:t>Qu</a:t>
            </a:r>
            <a:r>
              <a:rPr lang="es-E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es-ES" sz="1600" dirty="0">
                <a:solidFill>
                  <a:schemeClr val="tx1"/>
                </a:solidFill>
              </a:rPr>
              <a:t> haces para ganar dinero?</a:t>
            </a:r>
          </a:p>
          <a:p>
            <a:pPr algn="ctr"/>
            <a:r>
              <a:rPr lang="es-ES" sz="1600" dirty="0">
                <a:solidFill>
                  <a:schemeClr val="tx1"/>
                </a:solidFill>
              </a:rPr>
              <a:t>Mis pr</a:t>
            </a:r>
            <a:r>
              <a:rPr lang="es-E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á</a:t>
            </a:r>
            <a:r>
              <a:rPr lang="es-ES" sz="1600" dirty="0">
                <a:solidFill>
                  <a:schemeClr val="tx1"/>
                </a:solidFill>
              </a:rPr>
              <a:t>cticas laborales</a:t>
            </a:r>
          </a:p>
          <a:p>
            <a:pPr algn="ctr"/>
            <a:r>
              <a:rPr lang="es-ES" sz="1600" dirty="0">
                <a:solidFill>
                  <a:schemeClr val="tx1"/>
                </a:solidFill>
              </a:rPr>
              <a:t>Por qu</a:t>
            </a:r>
            <a:r>
              <a:rPr lang="es-E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es-ES" sz="1600" dirty="0">
                <a:solidFill>
                  <a:schemeClr val="tx1"/>
                </a:solidFill>
              </a:rPr>
              <a:t> aprender idiomas</a:t>
            </a:r>
          </a:p>
          <a:p>
            <a:pPr algn="ctr"/>
            <a:r>
              <a:rPr lang="es-ES" sz="1600" dirty="0">
                <a:solidFill>
                  <a:schemeClr val="tx1"/>
                </a:solidFill>
              </a:rPr>
              <a:t>Solicitando un trabajo</a:t>
            </a:r>
          </a:p>
          <a:p>
            <a:pPr algn="ctr"/>
            <a:r>
              <a:rPr lang="es-ES" sz="1600" dirty="0">
                <a:solidFill>
                  <a:schemeClr val="tx1"/>
                </a:solidFill>
              </a:rPr>
              <a:t>El futuro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15B6D74-AAA6-41AF-B8C3-8417C0FB6398}"/>
              </a:ext>
            </a:extLst>
          </p:cNvPr>
          <p:cNvSpPr txBox="1"/>
          <p:nvPr/>
        </p:nvSpPr>
        <p:spPr>
          <a:xfrm>
            <a:off x="2563594" y="2506091"/>
            <a:ext cx="15299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solidFill>
                  <a:schemeClr val="accent1">
                    <a:lumMod val="50000"/>
                  </a:schemeClr>
                </a:solidFill>
              </a:rPr>
              <a:t>Tenses</a:t>
            </a:r>
            <a:endParaRPr lang="en-GB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3" name="Picture 22" descr="&lt;strong&gt;Stickman&lt;/strong&gt; 08 by nicubunu - Blue &lt;strong&gt;stick man&lt;/strong&gt; figure ...">
            <a:extLst>
              <a:ext uri="{FF2B5EF4-FFF2-40B4-BE49-F238E27FC236}">
                <a16:creationId xmlns:a16="http://schemas.microsoft.com/office/drawing/2014/main" id="{186F1D3B-2827-4B1A-816B-255F3956EDD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2359" y="4427707"/>
            <a:ext cx="781365" cy="880411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E30C7592-7AED-48E4-918C-3C7E5B60801A}"/>
              </a:ext>
            </a:extLst>
          </p:cNvPr>
          <p:cNvSpPr txBox="1"/>
          <p:nvPr/>
        </p:nvSpPr>
        <p:spPr>
          <a:xfrm>
            <a:off x="169092" y="5036428"/>
            <a:ext cx="13743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>
                <a:solidFill>
                  <a:schemeClr val="accent1">
                    <a:lumMod val="50000"/>
                  </a:schemeClr>
                </a:solidFill>
              </a:rPr>
              <a:t>Vocab</a:t>
            </a:r>
            <a:endParaRPr lang="en-GB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3C737C2-1E59-4ED5-AA17-C8537EC8D144}"/>
              </a:ext>
            </a:extLst>
          </p:cNvPr>
          <p:cNvSpPr txBox="1"/>
          <p:nvPr/>
        </p:nvSpPr>
        <p:spPr>
          <a:xfrm>
            <a:off x="5359916" y="5983992"/>
            <a:ext cx="13743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solidFill>
                  <a:schemeClr val="accent1">
                    <a:lumMod val="50000"/>
                  </a:schemeClr>
                </a:solidFill>
              </a:rPr>
              <a:t>Plan </a:t>
            </a:r>
            <a:r>
              <a:rPr lang="es-ES" sz="1400" dirty="0" err="1">
                <a:solidFill>
                  <a:schemeClr val="accent1">
                    <a:lumMod val="50000"/>
                  </a:schemeClr>
                </a:solidFill>
              </a:rPr>
              <a:t>your</a:t>
            </a:r>
            <a:r>
              <a:rPr lang="es-ES" sz="1400" dirty="0">
                <a:solidFill>
                  <a:schemeClr val="accent1">
                    <a:lumMod val="50000"/>
                  </a:schemeClr>
                </a:solidFill>
              </a:rPr>
              <a:t> time</a:t>
            </a:r>
            <a:endParaRPr lang="en-GB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95339EE-25DD-4885-8D2E-79D8F84AEF66}"/>
              </a:ext>
            </a:extLst>
          </p:cNvPr>
          <p:cNvSpPr txBox="1"/>
          <p:nvPr/>
        </p:nvSpPr>
        <p:spPr>
          <a:xfrm>
            <a:off x="7930799" y="5976655"/>
            <a:ext cx="13743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solidFill>
                  <a:schemeClr val="accent1">
                    <a:lumMod val="50000"/>
                  </a:schemeClr>
                </a:solidFill>
              </a:rPr>
              <a:t>Tenses</a:t>
            </a:r>
            <a:endParaRPr lang="en-GB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628CD4E5-8FFD-4B1A-BE9C-83ED22F7678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0623" y="5614561"/>
            <a:ext cx="1577434" cy="1183075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1B1F7DAE-6962-4395-8AE2-5617C51B845F}"/>
              </a:ext>
            </a:extLst>
          </p:cNvPr>
          <p:cNvSpPr txBox="1"/>
          <p:nvPr/>
        </p:nvSpPr>
        <p:spPr>
          <a:xfrm>
            <a:off x="5714361" y="478641"/>
            <a:ext cx="16030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accent1">
                    <a:lumMod val="50000"/>
                  </a:schemeClr>
                </a:solidFill>
              </a:rPr>
              <a:t>Future plans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46ACE60-F596-4799-A096-31A0263269A1}"/>
              </a:ext>
            </a:extLst>
          </p:cNvPr>
          <p:cNvSpPr txBox="1"/>
          <p:nvPr/>
        </p:nvSpPr>
        <p:spPr>
          <a:xfrm>
            <a:off x="390723" y="1693292"/>
            <a:ext cx="16030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accent1">
                    <a:lumMod val="50000"/>
                  </a:schemeClr>
                </a:solidFill>
              </a:rPr>
              <a:t>Travel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6B462E0-8939-42A7-99CE-4344C775B731}"/>
              </a:ext>
            </a:extLst>
          </p:cNvPr>
          <p:cNvSpPr txBox="1"/>
          <p:nvPr/>
        </p:nvSpPr>
        <p:spPr>
          <a:xfrm>
            <a:off x="4746982" y="3609288"/>
            <a:ext cx="15299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accent1">
                    <a:lumMod val="50000"/>
                  </a:schemeClr>
                </a:solidFill>
              </a:rPr>
              <a:t>Reasons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27D80F3-01D5-4431-B1D3-71056E747DA0}"/>
              </a:ext>
            </a:extLst>
          </p:cNvPr>
          <p:cNvSpPr txBox="1"/>
          <p:nvPr/>
        </p:nvSpPr>
        <p:spPr>
          <a:xfrm>
            <a:off x="3008816" y="3575906"/>
            <a:ext cx="15299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>
                <a:solidFill>
                  <a:schemeClr val="accent1">
                    <a:lumMod val="50000"/>
                  </a:schemeClr>
                </a:solidFill>
              </a:rPr>
              <a:t>Connectives</a:t>
            </a:r>
            <a:endParaRPr lang="en-GB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15573B6-D448-4A56-BC46-1F64D93D7D94}"/>
              </a:ext>
            </a:extLst>
          </p:cNvPr>
          <p:cNvSpPr txBox="1"/>
          <p:nvPr/>
        </p:nvSpPr>
        <p:spPr>
          <a:xfrm>
            <a:off x="7797744" y="3506407"/>
            <a:ext cx="15794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accent1">
                    <a:lumMod val="50000"/>
                  </a:schemeClr>
                </a:solidFill>
              </a:rPr>
              <a:t>Chosen theme</a:t>
            </a:r>
          </a:p>
        </p:txBody>
      </p:sp>
    </p:spTree>
    <p:extLst>
      <p:ext uri="{BB962C8B-B14F-4D97-AF65-F5344CB8AC3E}">
        <p14:creationId xmlns:p14="http://schemas.microsoft.com/office/powerpoint/2010/main" val="38110041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27A576A3F5FF4283EC43A3646900B6" ma:contentTypeVersion="13" ma:contentTypeDescription="Create a new document." ma:contentTypeScope="" ma:versionID="a66f00aaaee580b6aa2cb8495a9f66d0">
  <xsd:schema xmlns:xsd="http://www.w3.org/2001/XMLSchema" xmlns:xs="http://www.w3.org/2001/XMLSchema" xmlns:p="http://schemas.microsoft.com/office/2006/metadata/properties" xmlns:ns2="9c9830d1-d034-464b-8e33-ee28dd61891b" xmlns:ns3="8fc5e788-e545-4976-b794-618d994625d7" targetNamespace="http://schemas.microsoft.com/office/2006/metadata/properties" ma:root="true" ma:fieldsID="838a3fab32448aff611c5d1a4d83fdac" ns2:_="" ns3:_="">
    <xsd:import namespace="9c9830d1-d034-464b-8e33-ee28dd61891b"/>
    <xsd:import namespace="8fc5e788-e545-4976-b794-618d994625d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CR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9830d1-d034-464b-8e33-ee28dd6189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c5e788-e545-4976-b794-618d994625d7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B5F720B-C6E0-4E8C-AD7F-301475A6C0C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34459F9-29B0-43D1-B109-6657B2D256C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55D2525-57C4-4D93-8C54-99BA0432A276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218</TotalTime>
  <Words>391</Words>
  <Application>Microsoft Office PowerPoint</Application>
  <PresentationFormat>A4 Paper (210x297 mm)</PresentationFormat>
  <Paragraphs>166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Lucy Heighton</dc:creator>
  <cp:lastModifiedBy>N Wright</cp:lastModifiedBy>
  <cp:revision>36</cp:revision>
  <dcterms:created xsi:type="dcterms:W3CDTF">2019-10-16T07:05:12Z</dcterms:created>
  <dcterms:modified xsi:type="dcterms:W3CDTF">2020-06-26T14:32:43Z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0x0101003527A576A3F5FF4283EC43A3646900B6</vt:lpwstr>
  </property>
</Properties>
</file>