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256" r:id="rId6"/>
    <p:sldId id="257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4E0562-4DDD-4FA1-8377-2A027CCA0ECC}" v="28" dt="2022-03-10T14:02:57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1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 Appleyard" userId="S::staffama@jstc.org.uk::557b3a72-3250-4f42-b8ee-fb27a7716272" providerId="AD" clId="Web-{E04E0562-4DDD-4FA1-8377-2A027CCA0ECC}"/>
    <pc:docChg chg="modSld">
      <pc:chgData name="A Appleyard" userId="S::staffama@jstc.org.uk::557b3a72-3250-4f42-b8ee-fb27a7716272" providerId="AD" clId="Web-{E04E0562-4DDD-4FA1-8377-2A027CCA0ECC}" dt="2022-03-10T14:02:57.690" v="22" actId="14100"/>
      <pc:docMkLst>
        <pc:docMk/>
      </pc:docMkLst>
      <pc:sldChg chg="modSp">
        <pc:chgData name="A Appleyard" userId="S::staffama@jstc.org.uk::557b3a72-3250-4f42-b8ee-fb27a7716272" providerId="AD" clId="Web-{E04E0562-4DDD-4FA1-8377-2A027CCA0ECC}" dt="2022-03-10T14:02:31.142" v="11" actId="20577"/>
        <pc:sldMkLst>
          <pc:docMk/>
          <pc:sldMk cId="2424537566" sldId="256"/>
        </pc:sldMkLst>
        <pc:spChg chg="mod">
          <ac:chgData name="A Appleyard" userId="S::staffama@jstc.org.uk::557b3a72-3250-4f42-b8ee-fb27a7716272" providerId="AD" clId="Web-{E04E0562-4DDD-4FA1-8377-2A027CCA0ECC}" dt="2022-03-10T14:02:21.344" v="4" actId="20577"/>
          <ac:spMkLst>
            <pc:docMk/>
            <pc:sldMk cId="2424537566" sldId="256"/>
            <ac:spMk id="2" creationId="{00000000-0000-0000-0000-000000000000}"/>
          </ac:spMkLst>
        </pc:spChg>
        <pc:spChg chg="mod">
          <ac:chgData name="A Appleyard" userId="S::staffama@jstc.org.uk::557b3a72-3250-4f42-b8ee-fb27a7716272" providerId="AD" clId="Web-{E04E0562-4DDD-4FA1-8377-2A027CCA0ECC}" dt="2022-03-10T14:02:25.376" v="6" actId="20577"/>
          <ac:spMkLst>
            <pc:docMk/>
            <pc:sldMk cId="2424537566" sldId="256"/>
            <ac:spMk id="3" creationId="{00000000-0000-0000-0000-000000000000}"/>
          </ac:spMkLst>
        </pc:spChg>
        <pc:spChg chg="mod">
          <ac:chgData name="A Appleyard" userId="S::staffama@jstc.org.uk::557b3a72-3250-4f42-b8ee-fb27a7716272" providerId="AD" clId="Web-{E04E0562-4DDD-4FA1-8377-2A027CCA0ECC}" dt="2022-03-10T14:02:31.142" v="11" actId="20577"/>
          <ac:spMkLst>
            <pc:docMk/>
            <pc:sldMk cId="2424537566" sldId="256"/>
            <ac:spMk id="4" creationId="{00000000-0000-0000-0000-000000000000}"/>
          </ac:spMkLst>
        </pc:spChg>
      </pc:sldChg>
      <pc:sldChg chg="modSp">
        <pc:chgData name="A Appleyard" userId="S::staffama@jstc.org.uk::557b3a72-3250-4f42-b8ee-fb27a7716272" providerId="AD" clId="Web-{E04E0562-4DDD-4FA1-8377-2A027CCA0ECC}" dt="2022-03-10T14:02:57.690" v="22" actId="14100"/>
        <pc:sldMkLst>
          <pc:docMk/>
          <pc:sldMk cId="2865549556" sldId="257"/>
        </pc:sldMkLst>
        <pc:spChg chg="mod">
          <ac:chgData name="A Appleyard" userId="S::staffama@jstc.org.uk::557b3a72-3250-4f42-b8ee-fb27a7716272" providerId="AD" clId="Web-{E04E0562-4DDD-4FA1-8377-2A027CCA0ECC}" dt="2022-03-10T14:02:38.376" v="13" actId="20577"/>
          <ac:spMkLst>
            <pc:docMk/>
            <pc:sldMk cId="2865549556" sldId="257"/>
            <ac:spMk id="2" creationId="{00000000-0000-0000-0000-000000000000}"/>
          </ac:spMkLst>
        </pc:spChg>
        <pc:spChg chg="mod">
          <ac:chgData name="A Appleyard" userId="S::staffama@jstc.org.uk::557b3a72-3250-4f42-b8ee-fb27a7716272" providerId="AD" clId="Web-{E04E0562-4DDD-4FA1-8377-2A027CCA0ECC}" dt="2022-03-10T14:02:43.611" v="16" actId="20577"/>
          <ac:spMkLst>
            <pc:docMk/>
            <pc:sldMk cId="2865549556" sldId="257"/>
            <ac:spMk id="3" creationId="{00000000-0000-0000-0000-000000000000}"/>
          </ac:spMkLst>
        </pc:spChg>
        <pc:spChg chg="mod">
          <ac:chgData name="A Appleyard" userId="S::staffama@jstc.org.uk::557b3a72-3250-4f42-b8ee-fb27a7716272" providerId="AD" clId="Web-{E04E0562-4DDD-4FA1-8377-2A027CCA0ECC}" dt="2022-03-10T14:02:57.690" v="22" actId="14100"/>
          <ac:spMkLst>
            <pc:docMk/>
            <pc:sldMk cId="2865549556" sldId="257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35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7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666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1499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509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464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4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810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2019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200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41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956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506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671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37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6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0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0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08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11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09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93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8C30-C9BA-43B4-82B4-3208D4A3E3B3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E16A-067F-4B54-AE7F-35AC47967A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26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BB1D31-9E23-4D5C-9C05-A7FE352C18D1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10/03/2022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2CD50-CF05-4EC2-8E11-E56DA8DE47C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1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6506752" y="344907"/>
            <a:ext cx="2355607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u="sng" dirty="0"/>
              <a:t>Topic 1</a:t>
            </a:r>
          </a:p>
          <a:p>
            <a:pPr algn="ctr"/>
            <a:r>
              <a:rPr lang="en-GB" b="1" dirty="0"/>
              <a:t> </a:t>
            </a:r>
          </a:p>
          <a:p>
            <a:pPr algn="ctr"/>
            <a:r>
              <a:rPr lang="en-GB" b="1" dirty="0"/>
              <a:t>Mi </a:t>
            </a:r>
            <a:r>
              <a:rPr lang="en-GB" b="1" dirty="0" err="1"/>
              <a:t>vida</a:t>
            </a:r>
            <a:endParaRPr lang="en-GB" b="1" dirty="0"/>
          </a:p>
          <a:p>
            <a:pPr algn="ctr"/>
            <a:r>
              <a:rPr lang="en-GB" b="1" dirty="0"/>
              <a:t>(My life)</a:t>
            </a:r>
          </a:p>
        </p:txBody>
      </p:sp>
      <p:sp>
        <p:nvSpPr>
          <p:cNvPr id="3" name="Vertical Scroll 2"/>
          <p:cNvSpPr/>
          <p:nvPr/>
        </p:nvSpPr>
        <p:spPr>
          <a:xfrm>
            <a:off x="2381174" y="2141390"/>
            <a:ext cx="2355607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u="sng" dirty="0"/>
              <a:t>Topic 2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Mi </a:t>
            </a:r>
            <a:r>
              <a:rPr lang="en-GB" b="1" dirty="0" err="1"/>
              <a:t>tiempo</a:t>
            </a:r>
            <a:r>
              <a:rPr lang="en-GB" b="1" dirty="0"/>
              <a:t> libre</a:t>
            </a:r>
          </a:p>
          <a:p>
            <a:pPr algn="ctr"/>
            <a:r>
              <a:rPr lang="en-GB" b="1" dirty="0"/>
              <a:t>(My free time)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4895662" y="4256796"/>
            <a:ext cx="2355607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u="sng" dirty="0"/>
              <a:t>Topic 3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Mi </a:t>
            </a:r>
            <a:r>
              <a:rPr lang="en-GB" b="1" dirty="0" err="1"/>
              <a:t>insti</a:t>
            </a:r>
            <a:endParaRPr lang="en-GB" b="1" dirty="0"/>
          </a:p>
          <a:p>
            <a:pPr algn="ctr"/>
            <a:r>
              <a:rPr lang="en-GB" b="1" dirty="0"/>
              <a:t>(My school)</a:t>
            </a:r>
          </a:p>
        </p:txBody>
      </p:sp>
      <p:pic>
        <p:nvPicPr>
          <p:cNvPr id="6" name="Picture 5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18327" y="4635515"/>
            <a:ext cx="736948" cy="880411"/>
          </a:xfrm>
          <a:prstGeom prst="rect">
            <a:avLst/>
          </a:prstGeom>
        </p:spPr>
      </p:pic>
      <p:pic>
        <p:nvPicPr>
          <p:cNvPr id="8" name="Picture 7" descr="&lt;strong&gt;Stickman&lt;/strong&gt; by nicubunu - Blue &lt;strong&gt;stick man&lt;/strong&gt; figure illustrating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876" y="1009547"/>
            <a:ext cx="868876" cy="898064"/>
          </a:xfrm>
          <a:prstGeom prst="rect">
            <a:avLst/>
          </a:prstGeom>
        </p:spPr>
      </p:pic>
      <p:pic>
        <p:nvPicPr>
          <p:cNvPr id="9" name="Picture 8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781" y="2997214"/>
            <a:ext cx="781365" cy="880411"/>
          </a:xfrm>
          <a:prstGeom prst="rect">
            <a:avLst/>
          </a:prstGeom>
        </p:spPr>
      </p:pic>
      <p:pic>
        <p:nvPicPr>
          <p:cNvPr id="11" name="Picture 10" descr="Man Clip Art | Free Stock Photo | Illustration of a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2" y="5984931"/>
            <a:ext cx="766784" cy="76678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992" y="5320123"/>
            <a:ext cx="2050504" cy="1537877"/>
          </a:xfrm>
          <a:prstGeom prst="rect">
            <a:avLst/>
          </a:prstGeom>
        </p:spPr>
      </p:pic>
      <p:sp>
        <p:nvSpPr>
          <p:cNvPr id="14" name="Cloud Callout 13"/>
          <p:cNvSpPr/>
          <p:nvPr/>
        </p:nvSpPr>
        <p:spPr>
          <a:xfrm>
            <a:off x="2660686" y="275391"/>
            <a:ext cx="2498501" cy="1523727"/>
          </a:xfrm>
          <a:prstGeom prst="cloudCallout">
            <a:avLst>
              <a:gd name="adj1" fmla="val 68342"/>
              <a:gd name="adj2" fmla="val 587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Me llamo…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Tengo …. años.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Vivo en Boston.</a:t>
            </a:r>
          </a:p>
        </p:txBody>
      </p:sp>
      <p:sp>
        <p:nvSpPr>
          <p:cNvPr id="15" name="Down Ribbon 14"/>
          <p:cNvSpPr/>
          <p:nvPr/>
        </p:nvSpPr>
        <p:spPr>
          <a:xfrm>
            <a:off x="48796" y="49033"/>
            <a:ext cx="1947919" cy="669702"/>
          </a:xfrm>
          <a:prstGeom prst="ribb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YEAR 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93624" y="128668"/>
            <a:ext cx="868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numbers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1460" y="1023256"/>
            <a:ext cx="545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pets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4791" y="121502"/>
            <a:ext cx="780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months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50355" y="1753722"/>
            <a:ext cx="8688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colours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19178" y="537898"/>
            <a:ext cx="1007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alphabet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772369" y="2620568"/>
            <a:ext cx="2605404" cy="1523727"/>
          </a:xfrm>
          <a:prstGeom prst="cloudCallout">
            <a:avLst>
              <a:gd name="adj1" fmla="val -64648"/>
              <a:gd name="adj2" fmla="val -2033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Me gusta...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No me gusta..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Hago / Juego…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Cuando llueve…</a:t>
            </a:r>
          </a:p>
        </p:txBody>
      </p:sp>
      <p:sp>
        <p:nvSpPr>
          <p:cNvPr id="23" name="Cloud Callout 22"/>
          <p:cNvSpPr/>
          <p:nvPr/>
        </p:nvSpPr>
        <p:spPr>
          <a:xfrm>
            <a:off x="215851" y="4072613"/>
            <a:ext cx="3116774" cy="2176428"/>
          </a:xfrm>
          <a:prstGeom prst="cloudCallout">
            <a:avLst>
              <a:gd name="adj1" fmla="val 78255"/>
              <a:gd name="adj2" fmla="val -22955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Estudio...</a:t>
            </a:r>
          </a:p>
          <a:p>
            <a:r>
              <a:rPr lang="es-ES" dirty="0">
                <a:solidFill>
                  <a:schemeClr val="tx1"/>
                </a:solidFill>
              </a:rPr>
              <a:t>Me gusta(</a:t>
            </a:r>
            <a:r>
              <a:rPr lang="es-ES" dirty="0" err="1">
                <a:solidFill>
                  <a:schemeClr val="tx1"/>
                </a:solidFill>
              </a:rPr>
              <a:t>an</a:t>
            </a:r>
            <a:r>
              <a:rPr lang="es-ES" dirty="0">
                <a:solidFill>
                  <a:schemeClr val="tx1"/>
                </a:solidFill>
              </a:rPr>
              <a:t>) el/la/los/las…</a:t>
            </a:r>
          </a:p>
          <a:p>
            <a:r>
              <a:rPr lang="es-ES" dirty="0">
                <a:solidFill>
                  <a:schemeClr val="tx1"/>
                </a:solidFill>
              </a:rPr>
              <a:t>Durante el recreo…</a:t>
            </a:r>
          </a:p>
          <a:p>
            <a:r>
              <a:rPr lang="es-ES" dirty="0">
                <a:solidFill>
                  <a:schemeClr val="tx1"/>
                </a:solidFill>
              </a:rPr>
              <a:t>Hay / No hay…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141208" y="2480712"/>
            <a:ext cx="904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opinions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26798" y="2558150"/>
            <a:ext cx="904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hobbies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96125" y="3889750"/>
            <a:ext cx="635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sports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32139" y="4280320"/>
            <a:ext cx="904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weather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8341" y="5515926"/>
            <a:ext cx="14041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School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subjects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8539" y="3846327"/>
            <a:ext cx="904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facilities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5086" y="6153932"/>
            <a:ext cx="1909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Playground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activities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37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034481" y="366203"/>
            <a:ext cx="2355607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u="sng" dirty="0"/>
              <a:t>Topic 4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Mi </a:t>
            </a:r>
            <a:r>
              <a:rPr lang="en-GB" b="1" dirty="0" err="1"/>
              <a:t>familia</a:t>
            </a:r>
            <a:r>
              <a:rPr lang="en-GB" b="1" dirty="0"/>
              <a:t> y mis amigos</a:t>
            </a:r>
          </a:p>
          <a:p>
            <a:pPr algn="ctr"/>
            <a:r>
              <a:rPr lang="en-GB" b="1" dirty="0"/>
              <a:t>(My family and friends)</a:t>
            </a:r>
          </a:p>
        </p:txBody>
      </p:sp>
      <p:sp>
        <p:nvSpPr>
          <p:cNvPr id="3" name="Vertical Scroll 2"/>
          <p:cNvSpPr/>
          <p:nvPr/>
        </p:nvSpPr>
        <p:spPr>
          <a:xfrm>
            <a:off x="4339786" y="2221936"/>
            <a:ext cx="2355607" cy="18080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b="1" u="sng" dirty="0"/>
              <a:t>Topic 5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Mi ciudad</a:t>
            </a:r>
          </a:p>
          <a:p>
            <a:pPr algn="ctr"/>
            <a:r>
              <a:rPr lang="en-GB" b="1" dirty="0"/>
              <a:t>(My town)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6704373" y="4413198"/>
            <a:ext cx="2167007" cy="160160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b="1" u="sng" dirty="0">
              <a:cs typeface="Calibri"/>
            </a:endParaRPr>
          </a:p>
          <a:p>
            <a:pPr algn="ctr"/>
            <a:r>
              <a:rPr lang="en-GB" b="1" dirty="0"/>
              <a:t>CONSOLIDATION</a:t>
            </a:r>
          </a:p>
        </p:txBody>
      </p:sp>
      <p:pic>
        <p:nvPicPr>
          <p:cNvPr id="5" name="Picture 4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39564" y="2585630"/>
            <a:ext cx="736948" cy="880411"/>
          </a:xfrm>
          <a:prstGeom prst="rect">
            <a:avLst/>
          </a:prstGeom>
        </p:spPr>
      </p:pic>
      <p:pic>
        <p:nvPicPr>
          <p:cNvPr id="6" name="Picture 5" descr="&lt;strong&gt;Stickman&lt;/strong&gt; by nicubunu - Blue &lt;strong&gt;stick man&lt;/strong&gt; figure illustrating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696" y="5719194"/>
            <a:ext cx="868876" cy="898064"/>
          </a:xfrm>
          <a:prstGeom prst="rect">
            <a:avLst/>
          </a:prstGeom>
        </p:spPr>
      </p:pic>
      <p:pic>
        <p:nvPicPr>
          <p:cNvPr id="7" name="Picture 6" descr="&lt;strong&gt;Stickman&lt;/strong&gt; 08 by nicubunu - Blue &lt;strong&gt;stick man&lt;/strong&gt; figure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088" y="830030"/>
            <a:ext cx="781365" cy="880411"/>
          </a:xfrm>
          <a:prstGeom prst="rect">
            <a:avLst/>
          </a:prstGeom>
        </p:spPr>
      </p:pic>
      <p:pic>
        <p:nvPicPr>
          <p:cNvPr id="8" name="Picture 7" descr="Man Clip Art | Free Stock Photo | Illustration of a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2254"/>
            <a:ext cx="766784" cy="766784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5139579" y="197048"/>
            <a:ext cx="3506471" cy="1848148"/>
          </a:xfrm>
          <a:prstGeom prst="cloudCallout">
            <a:avLst>
              <a:gd name="adj1" fmla="val -71349"/>
              <a:gd name="adj2" fmla="val -596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En mi familia hay…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Tengo/Tiene los ojos…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Tengo/Tiene el pelo…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Ser &amp; estar</a:t>
            </a:r>
          </a:p>
        </p:txBody>
      </p:sp>
      <p:sp>
        <p:nvSpPr>
          <p:cNvPr id="10" name="Cloud Callout 9"/>
          <p:cNvSpPr/>
          <p:nvPr/>
        </p:nvSpPr>
        <p:spPr>
          <a:xfrm>
            <a:off x="1034481" y="4520485"/>
            <a:ext cx="4096228" cy="2096773"/>
          </a:xfrm>
          <a:prstGeom prst="cloudCallout">
            <a:avLst>
              <a:gd name="adj1" fmla="val 4967"/>
              <a:gd name="adj2" fmla="val -12006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r>
              <a:rPr lang="es-ES" dirty="0">
                <a:solidFill>
                  <a:schemeClr val="tx1"/>
                </a:solidFill>
              </a:rPr>
              <a:t>En mi ciudad/pueblo hay…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¿Qué hora es?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En la cafetería.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Voy a </a:t>
            </a:r>
            <a:r>
              <a:rPr lang="en-GB" dirty="0">
                <a:solidFill>
                  <a:schemeClr val="tx1"/>
                </a:solidFill>
              </a:rPr>
              <a:t>+ infinitive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Me gusta … porque es…</a:t>
            </a: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40358" y="290339"/>
            <a:ext cx="1430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Family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members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72052" y="290338"/>
            <a:ext cx="1089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possessives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6871" y="2318112"/>
            <a:ext cx="1529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Describing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people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9695" y="3514359"/>
            <a:ext cx="14162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Types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of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houses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8144" y="2510863"/>
            <a:ext cx="2413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Describing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town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es-ES" sz="1400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s-ES" sz="1400" dirty="0" err="1">
                <a:solidFill>
                  <a:schemeClr val="accent1">
                    <a:lumMod val="50000"/>
                  </a:schemeClr>
                </a:solidFill>
              </a:rPr>
              <a:t>village</a:t>
            </a:r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78992" y="3634982"/>
            <a:ext cx="1266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Types of food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3721" y="4279356"/>
            <a:ext cx="1558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Telling the time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56527" y="4206739"/>
            <a:ext cx="1558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</a:rPr>
              <a:t>Using the near future tense</a:t>
            </a:r>
          </a:p>
        </p:txBody>
      </p:sp>
    </p:spTree>
    <p:extLst>
      <p:ext uri="{BB962C8B-B14F-4D97-AF65-F5344CB8AC3E}">
        <p14:creationId xmlns:p14="http://schemas.microsoft.com/office/powerpoint/2010/main" val="2865549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27A576A3F5FF4283EC43A3646900B6" ma:contentTypeVersion="13" ma:contentTypeDescription="Create a new document." ma:contentTypeScope="" ma:versionID="a66f00aaaee580b6aa2cb8495a9f66d0">
  <xsd:schema xmlns:xsd="http://www.w3.org/2001/XMLSchema" xmlns:xs="http://www.w3.org/2001/XMLSchema" xmlns:p="http://schemas.microsoft.com/office/2006/metadata/properties" xmlns:ns2="9c9830d1-d034-464b-8e33-ee28dd61891b" xmlns:ns3="8fc5e788-e545-4976-b794-618d994625d7" targetNamespace="http://schemas.microsoft.com/office/2006/metadata/properties" ma:root="true" ma:fieldsID="838a3fab32448aff611c5d1a4d83fdac" ns2:_="" ns3:_="">
    <xsd:import namespace="9c9830d1-d034-464b-8e33-ee28dd61891b"/>
    <xsd:import namespace="8fc5e788-e545-4976-b794-618d994625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830d1-d034-464b-8e33-ee28dd6189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5e788-e545-4976-b794-618d994625d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0F8FD5-6A43-47E6-BC12-F07B8C21DC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9830d1-d034-464b-8e33-ee28dd61891b"/>
    <ds:schemaRef ds:uri="8fc5e788-e545-4976-b794-618d994625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4459F9-29B0-43D1-B109-6657B2D256C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B5F720B-C6E0-4E8C-AD7F-301475A6C0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187</Words>
  <Application>Microsoft Office PowerPoint</Application>
  <PresentationFormat>A4 Paper (210x297 mm)</PresentationFormat>
  <Paragraphs>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Heighton</dc:creator>
  <cp:lastModifiedBy>N Wright</cp:lastModifiedBy>
  <cp:revision>23</cp:revision>
  <dcterms:created xsi:type="dcterms:W3CDTF">2019-10-16T07:05:12Z</dcterms:created>
  <dcterms:modified xsi:type="dcterms:W3CDTF">2022-03-10T14:02:59Z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0x0101003527A576A3F5FF4283EC43A3646900B6</vt:lpwstr>
  </property>
</Properties>
</file>